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8"/>
  </p:notesMasterIdLst>
  <p:sldIdLst>
    <p:sldId id="256" r:id="rId2"/>
    <p:sldId id="259" r:id="rId3"/>
    <p:sldId id="257" r:id="rId4"/>
    <p:sldId id="260" r:id="rId5"/>
    <p:sldId id="258" r:id="rId6"/>
    <p:sldId id="261" r:id="rId7"/>
  </p:sldIdLst>
  <p:sldSz cx="5040313" cy="10763250"/>
  <p:notesSz cx="6797675" cy="9926638"/>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8"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14"/>
  </p:normalViewPr>
  <p:slideViewPr>
    <p:cSldViewPr snapToGrid="0">
      <p:cViewPr varScale="1">
        <p:scale>
          <a:sx n="69" d="100"/>
          <a:sy n="69" d="100"/>
        </p:scale>
        <p:origin x="4068" y="84"/>
      </p:cViewPr>
      <p:guideLst>
        <p:guide orient="horz" pos="2878"/>
        <p:guide pos="21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88" cy="497502"/>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50447" y="0"/>
            <a:ext cx="2945088" cy="497502"/>
          </a:xfrm>
          <a:prstGeom prst="rect">
            <a:avLst/>
          </a:prstGeom>
        </p:spPr>
        <p:txBody>
          <a:bodyPr vert="horz" lIns="91440" tIns="45720" rIns="91440" bIns="45720" rtlCol="0"/>
          <a:lstStyle>
            <a:lvl1pPr algn="r">
              <a:defRPr sz="1200"/>
            </a:lvl1pPr>
          </a:lstStyle>
          <a:p>
            <a:fld id="{C43306F7-9263-E247-844E-84771A049211}" type="datetimeFigureOut">
              <a:rPr lang="en-IT" smtClean="0"/>
              <a:t>07/22/2022</a:t>
            </a:fld>
            <a:endParaRPr lang="en-IT"/>
          </a:p>
        </p:txBody>
      </p:sp>
      <p:sp>
        <p:nvSpPr>
          <p:cNvPr id="4" name="Slide Image Placeholder 3"/>
          <p:cNvSpPr>
            <a:spLocks noGrp="1" noRot="1" noChangeAspect="1"/>
          </p:cNvSpPr>
          <p:nvPr>
            <p:ph type="sldImg" idx="2"/>
          </p:nvPr>
        </p:nvSpPr>
        <p:spPr>
          <a:xfrm>
            <a:off x="2614613" y="1241425"/>
            <a:ext cx="1568450" cy="3349625"/>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0624" y="4777487"/>
            <a:ext cx="5436428" cy="390832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9429136"/>
            <a:ext cx="2945088" cy="497502"/>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50447" y="9429136"/>
            <a:ext cx="2945088" cy="497502"/>
          </a:xfrm>
          <a:prstGeom prst="rect">
            <a:avLst/>
          </a:prstGeom>
        </p:spPr>
        <p:txBody>
          <a:bodyPr vert="horz" lIns="91440" tIns="45720" rIns="91440" bIns="45720" rtlCol="0" anchor="b"/>
          <a:lstStyle>
            <a:lvl1pPr algn="r">
              <a:defRPr sz="1200"/>
            </a:lvl1pPr>
          </a:lstStyle>
          <a:p>
            <a:fld id="{5C229F5A-F7F7-3E4F-A7E3-D8C04A241FDA}" type="slidenum">
              <a:rPr lang="en-IT" smtClean="0"/>
              <a:t>‹N°›</a:t>
            </a:fld>
            <a:endParaRPr lang="en-IT"/>
          </a:p>
        </p:txBody>
      </p:sp>
    </p:spTree>
    <p:extLst>
      <p:ext uri="{BB962C8B-B14F-4D97-AF65-F5344CB8AC3E}">
        <p14:creationId xmlns:p14="http://schemas.microsoft.com/office/powerpoint/2010/main" val="2141701001"/>
      </p:ext>
    </p:extLst>
  </p:cSld>
  <p:clrMap bg1="lt1" tx1="dk1" bg2="lt2" tx2="dk2" accent1="accent1" accent2="accent2" accent3="accent3" accent4="accent4" accent5="accent5" accent6="accent6" hlink="hlink" folHlink="folHlink"/>
  <p:notesStyle>
    <a:lvl1pPr marL="0" algn="l" defTabSz="913759" rtl="0" eaLnBrk="1" latinLnBrk="0" hangingPunct="1">
      <a:defRPr sz="1199" kern="1200">
        <a:solidFill>
          <a:schemeClr val="tx1"/>
        </a:solidFill>
        <a:latin typeface="+mn-lt"/>
        <a:ea typeface="+mn-ea"/>
        <a:cs typeface="+mn-cs"/>
      </a:defRPr>
    </a:lvl1pPr>
    <a:lvl2pPr marL="456880" algn="l" defTabSz="913759" rtl="0" eaLnBrk="1" latinLnBrk="0" hangingPunct="1">
      <a:defRPr sz="1199" kern="1200">
        <a:solidFill>
          <a:schemeClr val="tx1"/>
        </a:solidFill>
        <a:latin typeface="+mn-lt"/>
        <a:ea typeface="+mn-ea"/>
        <a:cs typeface="+mn-cs"/>
      </a:defRPr>
    </a:lvl2pPr>
    <a:lvl3pPr marL="913759" algn="l" defTabSz="913759" rtl="0" eaLnBrk="1" latinLnBrk="0" hangingPunct="1">
      <a:defRPr sz="1199" kern="1200">
        <a:solidFill>
          <a:schemeClr val="tx1"/>
        </a:solidFill>
        <a:latin typeface="+mn-lt"/>
        <a:ea typeface="+mn-ea"/>
        <a:cs typeface="+mn-cs"/>
      </a:defRPr>
    </a:lvl3pPr>
    <a:lvl4pPr marL="1370639" algn="l" defTabSz="913759" rtl="0" eaLnBrk="1" latinLnBrk="0" hangingPunct="1">
      <a:defRPr sz="1199" kern="1200">
        <a:solidFill>
          <a:schemeClr val="tx1"/>
        </a:solidFill>
        <a:latin typeface="+mn-lt"/>
        <a:ea typeface="+mn-ea"/>
        <a:cs typeface="+mn-cs"/>
      </a:defRPr>
    </a:lvl4pPr>
    <a:lvl5pPr marL="1827520" algn="l" defTabSz="913759" rtl="0" eaLnBrk="1" latinLnBrk="0" hangingPunct="1">
      <a:defRPr sz="1199" kern="1200">
        <a:solidFill>
          <a:schemeClr val="tx1"/>
        </a:solidFill>
        <a:latin typeface="+mn-lt"/>
        <a:ea typeface="+mn-ea"/>
        <a:cs typeface="+mn-cs"/>
      </a:defRPr>
    </a:lvl5pPr>
    <a:lvl6pPr marL="2284399" algn="l" defTabSz="913759" rtl="0" eaLnBrk="1" latinLnBrk="0" hangingPunct="1">
      <a:defRPr sz="1199" kern="1200">
        <a:solidFill>
          <a:schemeClr val="tx1"/>
        </a:solidFill>
        <a:latin typeface="+mn-lt"/>
        <a:ea typeface="+mn-ea"/>
        <a:cs typeface="+mn-cs"/>
      </a:defRPr>
    </a:lvl6pPr>
    <a:lvl7pPr marL="2741279" algn="l" defTabSz="913759" rtl="0" eaLnBrk="1" latinLnBrk="0" hangingPunct="1">
      <a:defRPr sz="1199" kern="1200">
        <a:solidFill>
          <a:schemeClr val="tx1"/>
        </a:solidFill>
        <a:latin typeface="+mn-lt"/>
        <a:ea typeface="+mn-ea"/>
        <a:cs typeface="+mn-cs"/>
      </a:defRPr>
    </a:lvl7pPr>
    <a:lvl8pPr marL="3198159" algn="l" defTabSz="913759" rtl="0" eaLnBrk="1" latinLnBrk="0" hangingPunct="1">
      <a:defRPr sz="1199" kern="1200">
        <a:solidFill>
          <a:schemeClr val="tx1"/>
        </a:solidFill>
        <a:latin typeface="+mn-lt"/>
        <a:ea typeface="+mn-ea"/>
        <a:cs typeface="+mn-cs"/>
      </a:defRPr>
    </a:lvl8pPr>
    <a:lvl9pPr marL="3655039" algn="l" defTabSz="913759"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5C229F5A-F7F7-3E4F-A7E3-D8C04A241FDA}" type="slidenum">
              <a:rPr lang="en-IT" smtClean="0"/>
              <a:t>2</a:t>
            </a:fld>
            <a:endParaRPr lang="en-IT"/>
          </a:p>
        </p:txBody>
      </p:sp>
    </p:spTree>
    <p:extLst>
      <p:ext uri="{BB962C8B-B14F-4D97-AF65-F5344CB8AC3E}">
        <p14:creationId xmlns:p14="http://schemas.microsoft.com/office/powerpoint/2010/main" val="368161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6522-A65A-114B-9128-6A28FF668AA4}"/>
              </a:ext>
            </a:extLst>
          </p:cNvPr>
          <p:cNvSpPr>
            <a:spLocks noGrp="1"/>
          </p:cNvSpPr>
          <p:nvPr>
            <p:ph type="ctrTitle"/>
          </p:nvPr>
        </p:nvSpPr>
        <p:spPr>
          <a:xfrm>
            <a:off x="630039" y="1761486"/>
            <a:ext cx="3780235" cy="3747206"/>
          </a:xfrm>
        </p:spPr>
        <p:txBody>
          <a:bodyPr anchor="b"/>
          <a:lstStyle>
            <a:lvl1pPr algn="ctr">
              <a:defRPr sz="2480"/>
            </a:lvl1pPr>
          </a:lstStyle>
          <a:p>
            <a:r>
              <a:rPr lang="en-GB"/>
              <a:t>Click to edit Master title style</a:t>
            </a:r>
            <a:endParaRPr lang="en-IT"/>
          </a:p>
        </p:txBody>
      </p:sp>
      <p:sp>
        <p:nvSpPr>
          <p:cNvPr id="3" name="Subtitle 2">
            <a:extLst>
              <a:ext uri="{FF2B5EF4-FFF2-40B4-BE49-F238E27FC236}">
                <a16:creationId xmlns:a16="http://schemas.microsoft.com/office/drawing/2014/main" id="{0827CC8A-A63F-6A4B-8E11-98C81E2746F1}"/>
              </a:ext>
            </a:extLst>
          </p:cNvPr>
          <p:cNvSpPr>
            <a:spLocks noGrp="1"/>
          </p:cNvSpPr>
          <p:nvPr>
            <p:ph type="subTitle" idx="1"/>
          </p:nvPr>
        </p:nvSpPr>
        <p:spPr>
          <a:xfrm>
            <a:off x="630039" y="5653199"/>
            <a:ext cx="3780235" cy="2598626"/>
          </a:xfrm>
        </p:spPr>
        <p:txBody>
          <a:bodyPr/>
          <a:lstStyle>
            <a:lvl1pPr marL="0" indent="0" algn="ctr">
              <a:buNone/>
              <a:defRPr sz="992"/>
            </a:lvl1pPr>
            <a:lvl2pPr marL="189006" indent="0" algn="ctr">
              <a:buNone/>
              <a:defRPr sz="827"/>
            </a:lvl2pPr>
            <a:lvl3pPr marL="378013" indent="0" algn="ctr">
              <a:buNone/>
              <a:defRPr sz="744"/>
            </a:lvl3pPr>
            <a:lvl4pPr marL="567019" indent="0" algn="ctr">
              <a:buNone/>
              <a:defRPr sz="661"/>
            </a:lvl4pPr>
            <a:lvl5pPr marL="756026" indent="0" algn="ctr">
              <a:buNone/>
              <a:defRPr sz="661"/>
            </a:lvl5pPr>
            <a:lvl6pPr marL="945032" indent="0" algn="ctr">
              <a:buNone/>
              <a:defRPr sz="661"/>
            </a:lvl6pPr>
            <a:lvl7pPr marL="1134039" indent="0" algn="ctr">
              <a:buNone/>
              <a:defRPr sz="661"/>
            </a:lvl7pPr>
            <a:lvl8pPr marL="1323045" indent="0" algn="ctr">
              <a:buNone/>
              <a:defRPr sz="661"/>
            </a:lvl8pPr>
            <a:lvl9pPr marL="1512052" indent="0" algn="ctr">
              <a:buNone/>
              <a:defRPr sz="661"/>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53AA4EBB-5EE8-2D4E-843D-89408CF5470E}"/>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5" name="Footer Placeholder 4">
            <a:extLst>
              <a:ext uri="{FF2B5EF4-FFF2-40B4-BE49-F238E27FC236}">
                <a16:creationId xmlns:a16="http://schemas.microsoft.com/office/drawing/2014/main" id="{A444FDB0-DC4C-DC40-A846-BBA077B352A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913BE8F-FCF6-8749-80AF-8E8C7CCE6727}"/>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144796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A35A-5DC9-7C4C-8CE0-A45AE171E720}"/>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EC7E877-5A58-564F-BECA-9F6584E40A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26112D68-1500-444C-A9BA-DDB42ACA8068}"/>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5" name="Footer Placeholder 4">
            <a:extLst>
              <a:ext uri="{FF2B5EF4-FFF2-40B4-BE49-F238E27FC236}">
                <a16:creationId xmlns:a16="http://schemas.microsoft.com/office/drawing/2014/main" id="{18DACAF3-DC95-C449-B68A-351E0FA872B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B027FBE-631F-9D4E-88DD-186911E06635}"/>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139693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E943D-28F0-F745-AB72-C8EEA9C856B2}"/>
              </a:ext>
            </a:extLst>
          </p:cNvPr>
          <p:cNvSpPr>
            <a:spLocks noGrp="1"/>
          </p:cNvSpPr>
          <p:nvPr>
            <p:ph type="title" orient="vert"/>
          </p:nvPr>
        </p:nvSpPr>
        <p:spPr>
          <a:xfrm>
            <a:off x="3606974" y="573043"/>
            <a:ext cx="1086817" cy="9121357"/>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DD1DE5A4-6194-274B-B5AB-F275BEB6A47F}"/>
              </a:ext>
            </a:extLst>
          </p:cNvPr>
          <p:cNvSpPr>
            <a:spLocks noGrp="1"/>
          </p:cNvSpPr>
          <p:nvPr>
            <p:ph type="body" orient="vert" idx="1"/>
          </p:nvPr>
        </p:nvSpPr>
        <p:spPr>
          <a:xfrm>
            <a:off x="346521" y="573043"/>
            <a:ext cx="3197449" cy="91213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F6116DF-20EB-844C-9313-215D9C674AE0}"/>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5" name="Footer Placeholder 4">
            <a:extLst>
              <a:ext uri="{FF2B5EF4-FFF2-40B4-BE49-F238E27FC236}">
                <a16:creationId xmlns:a16="http://schemas.microsoft.com/office/drawing/2014/main" id="{E89F5848-91E0-034C-BCC4-E0B22D5F8F0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CC50540-76BE-F741-BA41-DFCE94E437E2}"/>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262795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0" i="0">
                <a:solidFill>
                  <a:srgbClr val="F8F2E9"/>
                </a:solidFill>
                <a:latin typeface="Arial"/>
                <a:cs typeface="Arial"/>
              </a:defRPr>
            </a:lvl1pPr>
          </a:lstStyle>
          <a:p>
            <a:endParaRPr/>
          </a:p>
        </p:txBody>
      </p:sp>
      <p:sp>
        <p:nvSpPr>
          <p:cNvPr id="3" name="Holder 3"/>
          <p:cNvSpPr>
            <a:spLocks noGrp="1"/>
          </p:cNvSpPr>
          <p:nvPr>
            <p:ph sz="half" idx="2"/>
          </p:nvPr>
        </p:nvSpPr>
        <p:spPr>
          <a:xfrm>
            <a:off x="252015" y="2475548"/>
            <a:ext cx="21925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595761" y="2475548"/>
            <a:ext cx="219253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63639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CA60-4C0D-7B46-AF3C-B3F6FFDEFB54}"/>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29E3DF08-76F9-3F4F-B0B2-1C7DCA68AE3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7D06359-82A2-114D-BFF8-2349B45AEE9E}"/>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5" name="Footer Placeholder 4">
            <a:extLst>
              <a:ext uri="{FF2B5EF4-FFF2-40B4-BE49-F238E27FC236}">
                <a16:creationId xmlns:a16="http://schemas.microsoft.com/office/drawing/2014/main" id="{9F184F3F-7550-AA45-9638-C85A25816EA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919BAA3-7B3F-8940-B017-5EBAAD02C78E}"/>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307071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00D-58D4-1740-875F-EF65CEAC6E1E}"/>
              </a:ext>
            </a:extLst>
          </p:cNvPr>
          <p:cNvSpPr>
            <a:spLocks noGrp="1"/>
          </p:cNvSpPr>
          <p:nvPr>
            <p:ph type="title"/>
          </p:nvPr>
        </p:nvSpPr>
        <p:spPr>
          <a:xfrm>
            <a:off x="343896" y="2683340"/>
            <a:ext cx="4347270" cy="4477212"/>
          </a:xfrm>
        </p:spPr>
        <p:txBody>
          <a:bodyPr anchor="b"/>
          <a:lstStyle>
            <a:lvl1pPr>
              <a:defRPr sz="248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A1404163-3A6A-8A4F-B887-196B7443E03F}"/>
              </a:ext>
            </a:extLst>
          </p:cNvPr>
          <p:cNvSpPr>
            <a:spLocks noGrp="1"/>
          </p:cNvSpPr>
          <p:nvPr>
            <p:ph type="body" idx="1"/>
          </p:nvPr>
        </p:nvSpPr>
        <p:spPr>
          <a:xfrm>
            <a:off x="343896" y="7202908"/>
            <a:ext cx="4347270" cy="2354460"/>
          </a:xfrm>
        </p:spPr>
        <p:txBody>
          <a:bodyPr/>
          <a:lstStyle>
            <a:lvl1pPr marL="0" indent="0">
              <a:buNone/>
              <a:defRPr sz="992">
                <a:solidFill>
                  <a:schemeClr val="tx1">
                    <a:tint val="75000"/>
                  </a:schemeClr>
                </a:solidFill>
              </a:defRPr>
            </a:lvl1pPr>
            <a:lvl2pPr marL="189006" indent="0">
              <a:buNone/>
              <a:defRPr sz="827">
                <a:solidFill>
                  <a:schemeClr val="tx1">
                    <a:tint val="75000"/>
                  </a:schemeClr>
                </a:solidFill>
              </a:defRPr>
            </a:lvl2pPr>
            <a:lvl3pPr marL="378013" indent="0">
              <a:buNone/>
              <a:defRPr sz="744">
                <a:solidFill>
                  <a:schemeClr val="tx1">
                    <a:tint val="75000"/>
                  </a:schemeClr>
                </a:solidFill>
              </a:defRPr>
            </a:lvl3pPr>
            <a:lvl4pPr marL="567019" indent="0">
              <a:buNone/>
              <a:defRPr sz="661">
                <a:solidFill>
                  <a:schemeClr val="tx1">
                    <a:tint val="75000"/>
                  </a:schemeClr>
                </a:solidFill>
              </a:defRPr>
            </a:lvl4pPr>
            <a:lvl5pPr marL="756026" indent="0">
              <a:buNone/>
              <a:defRPr sz="661">
                <a:solidFill>
                  <a:schemeClr val="tx1">
                    <a:tint val="75000"/>
                  </a:schemeClr>
                </a:solidFill>
              </a:defRPr>
            </a:lvl5pPr>
            <a:lvl6pPr marL="945032" indent="0">
              <a:buNone/>
              <a:defRPr sz="661">
                <a:solidFill>
                  <a:schemeClr val="tx1">
                    <a:tint val="75000"/>
                  </a:schemeClr>
                </a:solidFill>
              </a:defRPr>
            </a:lvl6pPr>
            <a:lvl7pPr marL="1134039" indent="0">
              <a:buNone/>
              <a:defRPr sz="661">
                <a:solidFill>
                  <a:schemeClr val="tx1">
                    <a:tint val="75000"/>
                  </a:schemeClr>
                </a:solidFill>
              </a:defRPr>
            </a:lvl7pPr>
            <a:lvl8pPr marL="1323045" indent="0">
              <a:buNone/>
              <a:defRPr sz="661">
                <a:solidFill>
                  <a:schemeClr val="tx1">
                    <a:tint val="75000"/>
                  </a:schemeClr>
                </a:solidFill>
              </a:defRPr>
            </a:lvl8pPr>
            <a:lvl9pPr marL="1512052" indent="0">
              <a:buNone/>
              <a:defRPr sz="661">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0E7BCD-14DE-C74D-96B9-0F1C7795E5CB}"/>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5" name="Footer Placeholder 4">
            <a:extLst>
              <a:ext uri="{FF2B5EF4-FFF2-40B4-BE49-F238E27FC236}">
                <a16:creationId xmlns:a16="http://schemas.microsoft.com/office/drawing/2014/main" id="{2D8F5E23-DBD0-6D44-99F0-CC5B6E9B68F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A37D0B0-335A-3E43-B0D2-05FC53C74282}"/>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354975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722A-1C6F-CC47-BFE9-3044B74BFABA}"/>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16709B7-BFA6-7045-842C-1EF5898E2A29}"/>
              </a:ext>
            </a:extLst>
          </p:cNvPr>
          <p:cNvSpPr>
            <a:spLocks noGrp="1"/>
          </p:cNvSpPr>
          <p:nvPr>
            <p:ph sz="half" idx="1"/>
          </p:nvPr>
        </p:nvSpPr>
        <p:spPr>
          <a:xfrm>
            <a:off x="346522" y="2865217"/>
            <a:ext cx="2142133" cy="6829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9E0411C5-047A-AF46-BBC3-07D53918DB69}"/>
              </a:ext>
            </a:extLst>
          </p:cNvPr>
          <p:cNvSpPr>
            <a:spLocks noGrp="1"/>
          </p:cNvSpPr>
          <p:nvPr>
            <p:ph sz="half" idx="2"/>
          </p:nvPr>
        </p:nvSpPr>
        <p:spPr>
          <a:xfrm>
            <a:off x="2551658" y="2865217"/>
            <a:ext cx="2142133" cy="6829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29DFB8DB-E81E-EB48-95D1-1569FA44FF83}"/>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6" name="Footer Placeholder 5">
            <a:extLst>
              <a:ext uri="{FF2B5EF4-FFF2-40B4-BE49-F238E27FC236}">
                <a16:creationId xmlns:a16="http://schemas.microsoft.com/office/drawing/2014/main" id="{9B3B38F9-E857-AA45-B7D2-7D9931A6A78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8435E0F-8F92-9548-925A-AF2EF69B9CEB}"/>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29146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BEEC-F127-B549-9731-1E338518C670}"/>
              </a:ext>
            </a:extLst>
          </p:cNvPr>
          <p:cNvSpPr>
            <a:spLocks noGrp="1"/>
          </p:cNvSpPr>
          <p:nvPr>
            <p:ph type="title"/>
          </p:nvPr>
        </p:nvSpPr>
        <p:spPr>
          <a:xfrm>
            <a:off x="347178" y="573044"/>
            <a:ext cx="4347270" cy="2080397"/>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822F743A-8171-D840-8498-1EF953D8E494}"/>
              </a:ext>
            </a:extLst>
          </p:cNvPr>
          <p:cNvSpPr>
            <a:spLocks noGrp="1"/>
          </p:cNvSpPr>
          <p:nvPr>
            <p:ph type="body" idx="1"/>
          </p:nvPr>
        </p:nvSpPr>
        <p:spPr>
          <a:xfrm>
            <a:off x="347178" y="2638492"/>
            <a:ext cx="2132288" cy="1293084"/>
          </a:xfrm>
        </p:spPr>
        <p:txBody>
          <a:bodyPr anchor="b"/>
          <a:lstStyle>
            <a:lvl1pPr marL="0" indent="0">
              <a:buNone/>
              <a:defRPr sz="992" b="1"/>
            </a:lvl1pPr>
            <a:lvl2pPr marL="189006" indent="0">
              <a:buNone/>
              <a:defRPr sz="827" b="1"/>
            </a:lvl2pPr>
            <a:lvl3pPr marL="378013" indent="0">
              <a:buNone/>
              <a:defRPr sz="744" b="1"/>
            </a:lvl3pPr>
            <a:lvl4pPr marL="567019" indent="0">
              <a:buNone/>
              <a:defRPr sz="661" b="1"/>
            </a:lvl4pPr>
            <a:lvl5pPr marL="756026" indent="0">
              <a:buNone/>
              <a:defRPr sz="661" b="1"/>
            </a:lvl5pPr>
            <a:lvl6pPr marL="945032" indent="0">
              <a:buNone/>
              <a:defRPr sz="661" b="1"/>
            </a:lvl6pPr>
            <a:lvl7pPr marL="1134039" indent="0">
              <a:buNone/>
              <a:defRPr sz="661" b="1"/>
            </a:lvl7pPr>
            <a:lvl8pPr marL="1323045" indent="0">
              <a:buNone/>
              <a:defRPr sz="661" b="1"/>
            </a:lvl8pPr>
            <a:lvl9pPr marL="1512052" indent="0">
              <a:buNone/>
              <a:defRPr sz="661" b="1"/>
            </a:lvl9pPr>
          </a:lstStyle>
          <a:p>
            <a:pPr lvl="0"/>
            <a:r>
              <a:rPr lang="en-GB"/>
              <a:t>Click to edit Master text styles</a:t>
            </a:r>
          </a:p>
        </p:txBody>
      </p:sp>
      <p:sp>
        <p:nvSpPr>
          <p:cNvPr id="4" name="Content Placeholder 3">
            <a:extLst>
              <a:ext uri="{FF2B5EF4-FFF2-40B4-BE49-F238E27FC236}">
                <a16:creationId xmlns:a16="http://schemas.microsoft.com/office/drawing/2014/main" id="{FCBCD814-B9C6-7449-B85D-9DCEA01F541F}"/>
              </a:ext>
            </a:extLst>
          </p:cNvPr>
          <p:cNvSpPr>
            <a:spLocks noGrp="1"/>
          </p:cNvSpPr>
          <p:nvPr>
            <p:ph sz="half" idx="2"/>
          </p:nvPr>
        </p:nvSpPr>
        <p:spPr>
          <a:xfrm>
            <a:off x="347178" y="3931576"/>
            <a:ext cx="2132288" cy="578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26911327-293E-0042-A4ED-6525F6B49D45}"/>
              </a:ext>
            </a:extLst>
          </p:cNvPr>
          <p:cNvSpPr>
            <a:spLocks noGrp="1"/>
          </p:cNvSpPr>
          <p:nvPr>
            <p:ph type="body" sz="quarter" idx="3"/>
          </p:nvPr>
        </p:nvSpPr>
        <p:spPr>
          <a:xfrm>
            <a:off x="2551658" y="2638492"/>
            <a:ext cx="2142790" cy="1293084"/>
          </a:xfrm>
        </p:spPr>
        <p:txBody>
          <a:bodyPr anchor="b"/>
          <a:lstStyle>
            <a:lvl1pPr marL="0" indent="0">
              <a:buNone/>
              <a:defRPr sz="992" b="1"/>
            </a:lvl1pPr>
            <a:lvl2pPr marL="189006" indent="0">
              <a:buNone/>
              <a:defRPr sz="827" b="1"/>
            </a:lvl2pPr>
            <a:lvl3pPr marL="378013" indent="0">
              <a:buNone/>
              <a:defRPr sz="744" b="1"/>
            </a:lvl3pPr>
            <a:lvl4pPr marL="567019" indent="0">
              <a:buNone/>
              <a:defRPr sz="661" b="1"/>
            </a:lvl4pPr>
            <a:lvl5pPr marL="756026" indent="0">
              <a:buNone/>
              <a:defRPr sz="661" b="1"/>
            </a:lvl5pPr>
            <a:lvl6pPr marL="945032" indent="0">
              <a:buNone/>
              <a:defRPr sz="661" b="1"/>
            </a:lvl6pPr>
            <a:lvl7pPr marL="1134039" indent="0">
              <a:buNone/>
              <a:defRPr sz="661" b="1"/>
            </a:lvl7pPr>
            <a:lvl8pPr marL="1323045" indent="0">
              <a:buNone/>
              <a:defRPr sz="661" b="1"/>
            </a:lvl8pPr>
            <a:lvl9pPr marL="1512052" indent="0">
              <a:buNone/>
              <a:defRPr sz="661" b="1"/>
            </a:lvl9pPr>
          </a:lstStyle>
          <a:p>
            <a:pPr lvl="0"/>
            <a:r>
              <a:rPr lang="en-GB"/>
              <a:t>Click to edit Master text styles</a:t>
            </a:r>
          </a:p>
        </p:txBody>
      </p:sp>
      <p:sp>
        <p:nvSpPr>
          <p:cNvPr id="6" name="Content Placeholder 5">
            <a:extLst>
              <a:ext uri="{FF2B5EF4-FFF2-40B4-BE49-F238E27FC236}">
                <a16:creationId xmlns:a16="http://schemas.microsoft.com/office/drawing/2014/main" id="{45089EFA-0B60-D149-870B-D38B2EBDBC52}"/>
              </a:ext>
            </a:extLst>
          </p:cNvPr>
          <p:cNvSpPr>
            <a:spLocks noGrp="1"/>
          </p:cNvSpPr>
          <p:nvPr>
            <p:ph sz="quarter" idx="4"/>
          </p:nvPr>
        </p:nvSpPr>
        <p:spPr>
          <a:xfrm>
            <a:off x="2551658" y="3931576"/>
            <a:ext cx="2142790" cy="578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8AF20752-DB8F-394F-8BA2-399B6323060D}"/>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8" name="Footer Placeholder 7">
            <a:extLst>
              <a:ext uri="{FF2B5EF4-FFF2-40B4-BE49-F238E27FC236}">
                <a16:creationId xmlns:a16="http://schemas.microsoft.com/office/drawing/2014/main" id="{DE40849D-4CA3-8A44-9DB8-3381EADED0FB}"/>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8C18980-EDC9-3A49-86D3-7315539A8E2F}"/>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336803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2376-46BC-6D40-B259-7F383AC8AD68}"/>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F181D0CD-080A-EC4B-83E7-58F578D1AB70}"/>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4" name="Footer Placeholder 3">
            <a:extLst>
              <a:ext uri="{FF2B5EF4-FFF2-40B4-BE49-F238E27FC236}">
                <a16:creationId xmlns:a16="http://schemas.microsoft.com/office/drawing/2014/main" id="{610476C4-D4E7-AC49-98B8-822592641AC2}"/>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0963C5E4-7431-D943-A36F-004747653B98}"/>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260347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8ECD0-3DAE-D24D-9EEA-93A527AAC8B4}"/>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3" name="Footer Placeholder 2">
            <a:extLst>
              <a:ext uri="{FF2B5EF4-FFF2-40B4-BE49-F238E27FC236}">
                <a16:creationId xmlns:a16="http://schemas.microsoft.com/office/drawing/2014/main" id="{82B85A26-8187-BE4F-890A-1F2A6575DB08}"/>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4204196A-BB7E-3049-B7DE-D465308E10BC}"/>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94294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7D78-6FF2-A74B-A846-051AB875EA6D}"/>
              </a:ext>
            </a:extLst>
          </p:cNvPr>
          <p:cNvSpPr>
            <a:spLocks noGrp="1"/>
          </p:cNvSpPr>
          <p:nvPr>
            <p:ph type="title"/>
          </p:nvPr>
        </p:nvSpPr>
        <p:spPr>
          <a:xfrm>
            <a:off x="347178" y="717550"/>
            <a:ext cx="1625632" cy="2511425"/>
          </a:xfrm>
        </p:spPr>
        <p:txBody>
          <a:bodyPr anchor="b"/>
          <a:lstStyle>
            <a:lvl1pPr>
              <a:defRPr sz="1323"/>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8FA994A2-658D-F74E-A3A6-94A4A0F48E1D}"/>
              </a:ext>
            </a:extLst>
          </p:cNvPr>
          <p:cNvSpPr>
            <a:spLocks noGrp="1"/>
          </p:cNvSpPr>
          <p:nvPr>
            <p:ph idx="1"/>
          </p:nvPr>
        </p:nvSpPr>
        <p:spPr>
          <a:xfrm>
            <a:off x="2142790" y="1549709"/>
            <a:ext cx="2551658" cy="7648884"/>
          </a:xfrm>
        </p:spPr>
        <p:txBody>
          <a:bodyPr/>
          <a:lstStyle>
            <a:lvl1pPr>
              <a:defRPr sz="1323"/>
            </a:lvl1pPr>
            <a:lvl2pPr>
              <a:defRPr sz="1158"/>
            </a:lvl2pPr>
            <a:lvl3pPr>
              <a:defRPr sz="992"/>
            </a:lvl3pPr>
            <a:lvl4pPr>
              <a:defRPr sz="827"/>
            </a:lvl4pPr>
            <a:lvl5pPr>
              <a:defRPr sz="827"/>
            </a:lvl5pPr>
            <a:lvl6pPr>
              <a:defRPr sz="827"/>
            </a:lvl6pPr>
            <a:lvl7pPr>
              <a:defRPr sz="827"/>
            </a:lvl7pPr>
            <a:lvl8pPr>
              <a:defRPr sz="827"/>
            </a:lvl8pPr>
            <a:lvl9pPr>
              <a:defRPr sz="82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CC730D8B-86F3-E246-B837-6F05AB77F198}"/>
              </a:ext>
            </a:extLst>
          </p:cNvPr>
          <p:cNvSpPr>
            <a:spLocks noGrp="1"/>
          </p:cNvSpPr>
          <p:nvPr>
            <p:ph type="body" sz="half" idx="2"/>
          </p:nvPr>
        </p:nvSpPr>
        <p:spPr>
          <a:xfrm>
            <a:off x="347178" y="3228975"/>
            <a:ext cx="1625632" cy="5982076"/>
          </a:xfrm>
        </p:spPr>
        <p:txBody>
          <a:bodyPr/>
          <a:lstStyle>
            <a:lvl1pPr marL="0" indent="0">
              <a:buNone/>
              <a:defRPr sz="661"/>
            </a:lvl1pPr>
            <a:lvl2pPr marL="189006" indent="0">
              <a:buNone/>
              <a:defRPr sz="579"/>
            </a:lvl2pPr>
            <a:lvl3pPr marL="378013" indent="0">
              <a:buNone/>
              <a:defRPr sz="496"/>
            </a:lvl3pPr>
            <a:lvl4pPr marL="567019" indent="0">
              <a:buNone/>
              <a:defRPr sz="413"/>
            </a:lvl4pPr>
            <a:lvl5pPr marL="756026" indent="0">
              <a:buNone/>
              <a:defRPr sz="413"/>
            </a:lvl5pPr>
            <a:lvl6pPr marL="945032" indent="0">
              <a:buNone/>
              <a:defRPr sz="413"/>
            </a:lvl6pPr>
            <a:lvl7pPr marL="1134039" indent="0">
              <a:buNone/>
              <a:defRPr sz="413"/>
            </a:lvl7pPr>
            <a:lvl8pPr marL="1323045" indent="0">
              <a:buNone/>
              <a:defRPr sz="413"/>
            </a:lvl8pPr>
            <a:lvl9pPr marL="1512052" indent="0">
              <a:buNone/>
              <a:defRPr sz="413"/>
            </a:lvl9pPr>
          </a:lstStyle>
          <a:p>
            <a:pPr lvl="0"/>
            <a:r>
              <a:rPr lang="en-GB"/>
              <a:t>Click to edit Master text styles</a:t>
            </a:r>
          </a:p>
        </p:txBody>
      </p:sp>
      <p:sp>
        <p:nvSpPr>
          <p:cNvPr id="5" name="Date Placeholder 4">
            <a:extLst>
              <a:ext uri="{FF2B5EF4-FFF2-40B4-BE49-F238E27FC236}">
                <a16:creationId xmlns:a16="http://schemas.microsoft.com/office/drawing/2014/main" id="{5A0411CC-E1E7-5F44-82BB-B4F3C3897F9C}"/>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6" name="Footer Placeholder 5">
            <a:extLst>
              <a:ext uri="{FF2B5EF4-FFF2-40B4-BE49-F238E27FC236}">
                <a16:creationId xmlns:a16="http://schemas.microsoft.com/office/drawing/2014/main" id="{7FC15026-B5A2-9047-A1BA-FEFC8B1B112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262F533A-50B9-5141-B73D-E71229D55D53}"/>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144734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0ABB-7723-D84A-8ED6-FEF18031C79E}"/>
              </a:ext>
            </a:extLst>
          </p:cNvPr>
          <p:cNvSpPr>
            <a:spLocks noGrp="1"/>
          </p:cNvSpPr>
          <p:nvPr>
            <p:ph type="title"/>
          </p:nvPr>
        </p:nvSpPr>
        <p:spPr>
          <a:xfrm>
            <a:off x="347178" y="717550"/>
            <a:ext cx="1625632" cy="2511425"/>
          </a:xfrm>
        </p:spPr>
        <p:txBody>
          <a:bodyPr anchor="b"/>
          <a:lstStyle>
            <a:lvl1pPr>
              <a:defRPr sz="1323"/>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7AECCAF4-B5AA-1B40-B921-E74DEA888A4F}"/>
              </a:ext>
            </a:extLst>
          </p:cNvPr>
          <p:cNvSpPr>
            <a:spLocks noGrp="1"/>
          </p:cNvSpPr>
          <p:nvPr>
            <p:ph type="pic" idx="1"/>
          </p:nvPr>
        </p:nvSpPr>
        <p:spPr>
          <a:xfrm>
            <a:off x="2142790" y="1549709"/>
            <a:ext cx="2551658" cy="7648884"/>
          </a:xfrm>
        </p:spPr>
        <p:txBody>
          <a:bodyPr/>
          <a:lstStyle>
            <a:lvl1pPr marL="0" indent="0">
              <a:buNone/>
              <a:defRPr sz="1323"/>
            </a:lvl1pPr>
            <a:lvl2pPr marL="189006" indent="0">
              <a:buNone/>
              <a:defRPr sz="1158"/>
            </a:lvl2pPr>
            <a:lvl3pPr marL="378013" indent="0">
              <a:buNone/>
              <a:defRPr sz="992"/>
            </a:lvl3pPr>
            <a:lvl4pPr marL="567019" indent="0">
              <a:buNone/>
              <a:defRPr sz="827"/>
            </a:lvl4pPr>
            <a:lvl5pPr marL="756026" indent="0">
              <a:buNone/>
              <a:defRPr sz="827"/>
            </a:lvl5pPr>
            <a:lvl6pPr marL="945032" indent="0">
              <a:buNone/>
              <a:defRPr sz="827"/>
            </a:lvl6pPr>
            <a:lvl7pPr marL="1134039" indent="0">
              <a:buNone/>
              <a:defRPr sz="827"/>
            </a:lvl7pPr>
            <a:lvl8pPr marL="1323045" indent="0">
              <a:buNone/>
              <a:defRPr sz="827"/>
            </a:lvl8pPr>
            <a:lvl9pPr marL="1512052" indent="0">
              <a:buNone/>
              <a:defRPr sz="827"/>
            </a:lvl9pPr>
          </a:lstStyle>
          <a:p>
            <a:endParaRPr lang="en-IT"/>
          </a:p>
        </p:txBody>
      </p:sp>
      <p:sp>
        <p:nvSpPr>
          <p:cNvPr id="4" name="Text Placeholder 3">
            <a:extLst>
              <a:ext uri="{FF2B5EF4-FFF2-40B4-BE49-F238E27FC236}">
                <a16:creationId xmlns:a16="http://schemas.microsoft.com/office/drawing/2014/main" id="{837CD3BA-5BDE-5147-BC13-F10BDE658566}"/>
              </a:ext>
            </a:extLst>
          </p:cNvPr>
          <p:cNvSpPr>
            <a:spLocks noGrp="1"/>
          </p:cNvSpPr>
          <p:nvPr>
            <p:ph type="body" sz="half" idx="2"/>
          </p:nvPr>
        </p:nvSpPr>
        <p:spPr>
          <a:xfrm>
            <a:off x="347178" y="3228975"/>
            <a:ext cx="1625632" cy="5982076"/>
          </a:xfrm>
        </p:spPr>
        <p:txBody>
          <a:bodyPr/>
          <a:lstStyle>
            <a:lvl1pPr marL="0" indent="0">
              <a:buNone/>
              <a:defRPr sz="661"/>
            </a:lvl1pPr>
            <a:lvl2pPr marL="189006" indent="0">
              <a:buNone/>
              <a:defRPr sz="579"/>
            </a:lvl2pPr>
            <a:lvl3pPr marL="378013" indent="0">
              <a:buNone/>
              <a:defRPr sz="496"/>
            </a:lvl3pPr>
            <a:lvl4pPr marL="567019" indent="0">
              <a:buNone/>
              <a:defRPr sz="413"/>
            </a:lvl4pPr>
            <a:lvl5pPr marL="756026" indent="0">
              <a:buNone/>
              <a:defRPr sz="413"/>
            </a:lvl5pPr>
            <a:lvl6pPr marL="945032" indent="0">
              <a:buNone/>
              <a:defRPr sz="413"/>
            </a:lvl6pPr>
            <a:lvl7pPr marL="1134039" indent="0">
              <a:buNone/>
              <a:defRPr sz="413"/>
            </a:lvl7pPr>
            <a:lvl8pPr marL="1323045" indent="0">
              <a:buNone/>
              <a:defRPr sz="413"/>
            </a:lvl8pPr>
            <a:lvl9pPr marL="1512052" indent="0">
              <a:buNone/>
              <a:defRPr sz="413"/>
            </a:lvl9pPr>
          </a:lstStyle>
          <a:p>
            <a:pPr lvl="0"/>
            <a:r>
              <a:rPr lang="en-GB"/>
              <a:t>Click to edit Master text styles</a:t>
            </a:r>
          </a:p>
        </p:txBody>
      </p:sp>
      <p:sp>
        <p:nvSpPr>
          <p:cNvPr id="5" name="Date Placeholder 4">
            <a:extLst>
              <a:ext uri="{FF2B5EF4-FFF2-40B4-BE49-F238E27FC236}">
                <a16:creationId xmlns:a16="http://schemas.microsoft.com/office/drawing/2014/main" id="{CFAA027A-7388-1142-B0C7-5F36B55D0B29}"/>
              </a:ext>
            </a:extLst>
          </p:cNvPr>
          <p:cNvSpPr>
            <a:spLocks noGrp="1"/>
          </p:cNvSpPr>
          <p:nvPr>
            <p:ph type="dt" sz="half" idx="10"/>
          </p:nvPr>
        </p:nvSpPr>
        <p:spPr/>
        <p:txBody>
          <a:bodyPr/>
          <a:lstStyle/>
          <a:p>
            <a:fld id="{1D8BD707-D9CF-40AE-B4C6-C98DA3205C09}" type="datetimeFigureOut">
              <a:rPr lang="en-US" smtClean="0"/>
              <a:t>7/22/2022</a:t>
            </a:fld>
            <a:endParaRPr lang="en-US"/>
          </a:p>
        </p:txBody>
      </p:sp>
      <p:sp>
        <p:nvSpPr>
          <p:cNvPr id="6" name="Footer Placeholder 5">
            <a:extLst>
              <a:ext uri="{FF2B5EF4-FFF2-40B4-BE49-F238E27FC236}">
                <a16:creationId xmlns:a16="http://schemas.microsoft.com/office/drawing/2014/main" id="{B3295ABC-1A33-C64B-8533-B8378F78EE3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DA13146F-3E30-A044-BE8C-E02FAF3645B5}"/>
              </a:ext>
            </a:extLst>
          </p:cNvPr>
          <p:cNvSpPr>
            <a:spLocks noGrp="1"/>
          </p:cNvSpPr>
          <p:nvPr>
            <p:ph type="sldNum" sz="quarter" idx="12"/>
          </p:nvPr>
        </p:nvSpPr>
        <p:spPr/>
        <p:txBody>
          <a:bodyPr/>
          <a:lstStyle/>
          <a:p>
            <a:fld id="{B6F15528-21DE-4FAA-801E-634DDDAF4B2B}" type="slidenum">
              <a:rPr lang="en-IT" smtClean="0"/>
              <a:t>‹N°›</a:t>
            </a:fld>
            <a:endParaRPr lang="en-IT"/>
          </a:p>
        </p:txBody>
      </p:sp>
    </p:spTree>
    <p:extLst>
      <p:ext uri="{BB962C8B-B14F-4D97-AF65-F5344CB8AC3E}">
        <p14:creationId xmlns:p14="http://schemas.microsoft.com/office/powerpoint/2010/main" val="42854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ABCF0-94FB-534E-A6A8-94702ABBA171}"/>
              </a:ext>
            </a:extLst>
          </p:cNvPr>
          <p:cNvSpPr>
            <a:spLocks noGrp="1"/>
          </p:cNvSpPr>
          <p:nvPr>
            <p:ph type="title"/>
          </p:nvPr>
        </p:nvSpPr>
        <p:spPr>
          <a:xfrm>
            <a:off x="346522" y="573044"/>
            <a:ext cx="4347270" cy="2080397"/>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B146E2BF-4DDB-564C-8CF9-3F0C6A0C5E9E}"/>
              </a:ext>
            </a:extLst>
          </p:cNvPr>
          <p:cNvSpPr>
            <a:spLocks noGrp="1"/>
          </p:cNvSpPr>
          <p:nvPr>
            <p:ph type="body" idx="1"/>
          </p:nvPr>
        </p:nvSpPr>
        <p:spPr>
          <a:xfrm>
            <a:off x="346522" y="2865217"/>
            <a:ext cx="4347270" cy="68291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A0BE5A0-9E6A-FF44-A9BD-ED8BE05E1857}"/>
              </a:ext>
            </a:extLst>
          </p:cNvPr>
          <p:cNvSpPr>
            <a:spLocks noGrp="1"/>
          </p:cNvSpPr>
          <p:nvPr>
            <p:ph type="dt" sz="half" idx="2"/>
          </p:nvPr>
        </p:nvSpPr>
        <p:spPr>
          <a:xfrm>
            <a:off x="346522" y="9975939"/>
            <a:ext cx="1134070" cy="573043"/>
          </a:xfrm>
          <a:prstGeom prst="rect">
            <a:avLst/>
          </a:prstGeom>
        </p:spPr>
        <p:txBody>
          <a:bodyPr vert="horz" lIns="91440" tIns="45720" rIns="91440" bIns="45720" rtlCol="0" anchor="ctr"/>
          <a:lstStyle>
            <a:lvl1pPr algn="l">
              <a:defRPr sz="496">
                <a:solidFill>
                  <a:schemeClr val="tx1">
                    <a:tint val="75000"/>
                  </a:schemeClr>
                </a:solidFill>
              </a:defRPr>
            </a:lvl1pPr>
          </a:lstStyle>
          <a:p>
            <a:fld id="{1D8BD707-D9CF-40AE-B4C6-C98DA3205C09}" type="datetimeFigureOut">
              <a:rPr lang="en-US" smtClean="0"/>
              <a:t>7/22/2022</a:t>
            </a:fld>
            <a:endParaRPr lang="en-US"/>
          </a:p>
        </p:txBody>
      </p:sp>
      <p:sp>
        <p:nvSpPr>
          <p:cNvPr id="5" name="Footer Placeholder 4">
            <a:extLst>
              <a:ext uri="{FF2B5EF4-FFF2-40B4-BE49-F238E27FC236}">
                <a16:creationId xmlns:a16="http://schemas.microsoft.com/office/drawing/2014/main" id="{A6713A38-9FFD-F143-8E07-7D6EACE595E0}"/>
              </a:ext>
            </a:extLst>
          </p:cNvPr>
          <p:cNvSpPr>
            <a:spLocks noGrp="1"/>
          </p:cNvSpPr>
          <p:nvPr>
            <p:ph type="ftr" sz="quarter" idx="3"/>
          </p:nvPr>
        </p:nvSpPr>
        <p:spPr>
          <a:xfrm>
            <a:off x="1669604" y="9975939"/>
            <a:ext cx="1701106" cy="573043"/>
          </a:xfrm>
          <a:prstGeom prst="rect">
            <a:avLst/>
          </a:prstGeom>
        </p:spPr>
        <p:txBody>
          <a:bodyPr vert="horz" lIns="91440" tIns="45720" rIns="91440" bIns="45720" rtlCol="0" anchor="ctr"/>
          <a:lstStyle>
            <a:lvl1pPr algn="ctr">
              <a:defRPr sz="496">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B9D572BA-D785-F04F-BC97-BEB877B1D60E}"/>
              </a:ext>
            </a:extLst>
          </p:cNvPr>
          <p:cNvSpPr>
            <a:spLocks noGrp="1"/>
          </p:cNvSpPr>
          <p:nvPr>
            <p:ph type="sldNum" sz="quarter" idx="4"/>
          </p:nvPr>
        </p:nvSpPr>
        <p:spPr>
          <a:xfrm>
            <a:off x="3559721" y="9975939"/>
            <a:ext cx="1134070" cy="573043"/>
          </a:xfrm>
          <a:prstGeom prst="rect">
            <a:avLst/>
          </a:prstGeom>
        </p:spPr>
        <p:txBody>
          <a:bodyPr vert="horz" lIns="91440" tIns="45720" rIns="91440" bIns="45720" rtlCol="0" anchor="ctr"/>
          <a:lstStyle>
            <a:lvl1pPr algn="r">
              <a:defRPr sz="496">
                <a:solidFill>
                  <a:schemeClr val="tx1">
                    <a:tint val="75000"/>
                  </a:schemeClr>
                </a:solidFill>
              </a:defRPr>
            </a:lvl1pPr>
          </a:lstStyle>
          <a:p>
            <a:fld id="{B6F15528-21DE-4FAA-801E-634DDDAF4B2B}" type="slidenum">
              <a:rPr lang="en-IT" smtClean="0"/>
              <a:t>‹N°›</a:t>
            </a:fld>
            <a:endParaRPr lang="en-IT"/>
          </a:p>
        </p:txBody>
      </p:sp>
    </p:spTree>
    <p:extLst>
      <p:ext uri="{BB962C8B-B14F-4D97-AF65-F5344CB8AC3E}">
        <p14:creationId xmlns:p14="http://schemas.microsoft.com/office/powerpoint/2010/main" val="13711121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378013" rtl="0" eaLnBrk="1" latinLnBrk="0" hangingPunct="1">
        <a:lnSpc>
          <a:spcPct val="90000"/>
        </a:lnSpc>
        <a:spcBef>
          <a:spcPct val="0"/>
        </a:spcBef>
        <a:buNone/>
        <a:defRPr sz="1819" kern="1200">
          <a:solidFill>
            <a:schemeClr val="tx1"/>
          </a:solidFill>
          <a:latin typeface="+mj-lt"/>
          <a:ea typeface="+mj-ea"/>
          <a:cs typeface="+mj-cs"/>
        </a:defRPr>
      </a:lvl1pPr>
    </p:titleStyle>
    <p:bodyStyle>
      <a:lvl1pPr marL="94503" indent="-94503" algn="l" defTabSz="378013" rtl="0" eaLnBrk="1" latinLnBrk="0" hangingPunct="1">
        <a:lnSpc>
          <a:spcPct val="90000"/>
        </a:lnSpc>
        <a:spcBef>
          <a:spcPts val="413"/>
        </a:spcBef>
        <a:buFont typeface="Arial" panose="020B0604020202020204" pitchFamily="34" charset="0"/>
        <a:buChar char="•"/>
        <a:defRPr sz="1158" kern="1200">
          <a:solidFill>
            <a:schemeClr val="tx1"/>
          </a:solidFill>
          <a:latin typeface="+mn-lt"/>
          <a:ea typeface="+mn-ea"/>
          <a:cs typeface="+mn-cs"/>
        </a:defRPr>
      </a:lvl1pPr>
      <a:lvl2pPr marL="283510" indent="-94503" algn="l" defTabSz="378013" rtl="0" eaLnBrk="1" latinLnBrk="0" hangingPunct="1">
        <a:lnSpc>
          <a:spcPct val="90000"/>
        </a:lnSpc>
        <a:spcBef>
          <a:spcPts val="207"/>
        </a:spcBef>
        <a:buFont typeface="Arial" panose="020B0604020202020204" pitchFamily="34" charset="0"/>
        <a:buChar char="•"/>
        <a:defRPr sz="992" kern="1200">
          <a:solidFill>
            <a:schemeClr val="tx1"/>
          </a:solidFill>
          <a:latin typeface="+mn-lt"/>
          <a:ea typeface="+mn-ea"/>
          <a:cs typeface="+mn-cs"/>
        </a:defRPr>
      </a:lvl2pPr>
      <a:lvl3pPr marL="472516" indent="-94503" algn="l" defTabSz="378013" rtl="0" eaLnBrk="1" latinLnBrk="0" hangingPunct="1">
        <a:lnSpc>
          <a:spcPct val="90000"/>
        </a:lnSpc>
        <a:spcBef>
          <a:spcPts val="207"/>
        </a:spcBef>
        <a:buFont typeface="Arial" panose="020B0604020202020204" pitchFamily="34" charset="0"/>
        <a:buChar char="•"/>
        <a:defRPr sz="827" kern="1200">
          <a:solidFill>
            <a:schemeClr val="tx1"/>
          </a:solidFill>
          <a:latin typeface="+mn-lt"/>
          <a:ea typeface="+mn-ea"/>
          <a:cs typeface="+mn-cs"/>
        </a:defRPr>
      </a:lvl3pPr>
      <a:lvl4pPr marL="661523"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4pPr>
      <a:lvl5pPr marL="850529"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5pPr>
      <a:lvl6pPr marL="1039536"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6pPr>
      <a:lvl7pPr marL="1228542"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7pPr>
      <a:lvl8pPr marL="1417549"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8pPr>
      <a:lvl9pPr marL="1606555"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9pPr>
    </p:bodyStyle>
    <p:otherStyle>
      <a:defPPr>
        <a:defRPr lang="en-IT"/>
      </a:defPPr>
      <a:lvl1pPr marL="0" algn="l" defTabSz="378013" rtl="0" eaLnBrk="1" latinLnBrk="0" hangingPunct="1">
        <a:defRPr sz="744" kern="1200">
          <a:solidFill>
            <a:schemeClr val="tx1"/>
          </a:solidFill>
          <a:latin typeface="+mn-lt"/>
          <a:ea typeface="+mn-ea"/>
          <a:cs typeface="+mn-cs"/>
        </a:defRPr>
      </a:lvl1pPr>
      <a:lvl2pPr marL="189006" algn="l" defTabSz="378013" rtl="0" eaLnBrk="1" latinLnBrk="0" hangingPunct="1">
        <a:defRPr sz="744" kern="1200">
          <a:solidFill>
            <a:schemeClr val="tx1"/>
          </a:solidFill>
          <a:latin typeface="+mn-lt"/>
          <a:ea typeface="+mn-ea"/>
          <a:cs typeface="+mn-cs"/>
        </a:defRPr>
      </a:lvl2pPr>
      <a:lvl3pPr marL="378013" algn="l" defTabSz="378013" rtl="0" eaLnBrk="1" latinLnBrk="0" hangingPunct="1">
        <a:defRPr sz="744" kern="1200">
          <a:solidFill>
            <a:schemeClr val="tx1"/>
          </a:solidFill>
          <a:latin typeface="+mn-lt"/>
          <a:ea typeface="+mn-ea"/>
          <a:cs typeface="+mn-cs"/>
        </a:defRPr>
      </a:lvl3pPr>
      <a:lvl4pPr marL="567019" algn="l" defTabSz="378013" rtl="0" eaLnBrk="1" latinLnBrk="0" hangingPunct="1">
        <a:defRPr sz="744" kern="1200">
          <a:solidFill>
            <a:schemeClr val="tx1"/>
          </a:solidFill>
          <a:latin typeface="+mn-lt"/>
          <a:ea typeface="+mn-ea"/>
          <a:cs typeface="+mn-cs"/>
        </a:defRPr>
      </a:lvl4pPr>
      <a:lvl5pPr marL="756026" algn="l" defTabSz="378013" rtl="0" eaLnBrk="1" latinLnBrk="0" hangingPunct="1">
        <a:defRPr sz="744" kern="1200">
          <a:solidFill>
            <a:schemeClr val="tx1"/>
          </a:solidFill>
          <a:latin typeface="+mn-lt"/>
          <a:ea typeface="+mn-ea"/>
          <a:cs typeface="+mn-cs"/>
        </a:defRPr>
      </a:lvl5pPr>
      <a:lvl6pPr marL="945032" algn="l" defTabSz="378013" rtl="0" eaLnBrk="1" latinLnBrk="0" hangingPunct="1">
        <a:defRPr sz="744" kern="1200">
          <a:solidFill>
            <a:schemeClr val="tx1"/>
          </a:solidFill>
          <a:latin typeface="+mn-lt"/>
          <a:ea typeface="+mn-ea"/>
          <a:cs typeface="+mn-cs"/>
        </a:defRPr>
      </a:lvl6pPr>
      <a:lvl7pPr marL="1134039" algn="l" defTabSz="378013" rtl="0" eaLnBrk="1" latinLnBrk="0" hangingPunct="1">
        <a:defRPr sz="744" kern="1200">
          <a:solidFill>
            <a:schemeClr val="tx1"/>
          </a:solidFill>
          <a:latin typeface="+mn-lt"/>
          <a:ea typeface="+mn-ea"/>
          <a:cs typeface="+mn-cs"/>
        </a:defRPr>
      </a:lvl7pPr>
      <a:lvl8pPr marL="1323045" algn="l" defTabSz="378013" rtl="0" eaLnBrk="1" latinLnBrk="0" hangingPunct="1">
        <a:defRPr sz="744" kern="1200">
          <a:solidFill>
            <a:schemeClr val="tx1"/>
          </a:solidFill>
          <a:latin typeface="+mn-lt"/>
          <a:ea typeface="+mn-ea"/>
          <a:cs typeface="+mn-cs"/>
        </a:defRPr>
      </a:lvl8pPr>
      <a:lvl9pPr marL="1512052" algn="l" defTabSz="378013" rtl="0" eaLnBrk="1" latinLnBrk="0" hangingPunct="1">
        <a:defRPr sz="7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Picture 293" descr="A picture containing food, table, sitting, pizza&#10;&#10;Description automatically generated">
            <a:extLst>
              <a:ext uri="{FF2B5EF4-FFF2-40B4-BE49-F238E27FC236}">
                <a16:creationId xmlns:a16="http://schemas.microsoft.com/office/drawing/2014/main" id="{17EE6F54-DCC6-C44E-BF8C-9B415B347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040313" cy="10763249"/>
          </a:xfrm>
          <a:prstGeom prst="rect">
            <a:avLst/>
          </a:prstGeom>
        </p:spPr>
      </p:pic>
      <p:sp>
        <p:nvSpPr>
          <p:cNvPr id="2" name="object 2"/>
          <p:cNvSpPr txBox="1"/>
          <p:nvPr/>
        </p:nvSpPr>
        <p:spPr>
          <a:xfrm>
            <a:off x="2681374" y="396418"/>
            <a:ext cx="1792605" cy="477054"/>
          </a:xfrm>
          <a:prstGeom prst="rect">
            <a:avLst/>
          </a:prstGeom>
          <a:solidFill>
            <a:srgbClr val="FFFFFF"/>
          </a:solidFill>
        </p:spPr>
        <p:txBody>
          <a:bodyPr vert="horz" wrap="square" lIns="0" tIns="0" rIns="0" bIns="0" rtlCol="0">
            <a:spAutoFit/>
          </a:bodyPr>
          <a:lstStyle/>
          <a:p>
            <a:pPr marL="322579" algn="ctr"/>
            <a:endParaRPr lang="fr-FR" sz="1100" dirty="0">
              <a:latin typeface="Times New Roman"/>
              <a:cs typeface="Times New Roman"/>
            </a:endParaRPr>
          </a:p>
          <a:p>
            <a:pPr marL="322579" algn="ctr"/>
            <a:r>
              <a:rPr lang="fr-FR" sz="1000" b="1" spc="175" dirty="0">
                <a:solidFill>
                  <a:srgbClr val="231F20"/>
                </a:solidFill>
                <a:latin typeface="Arial"/>
                <a:cs typeface="Arial"/>
              </a:rPr>
              <a:t>VOTRE </a:t>
            </a:r>
            <a:r>
              <a:rPr sz="1000" b="1" spc="175" dirty="0">
                <a:solidFill>
                  <a:srgbClr val="231F20"/>
                </a:solidFill>
                <a:latin typeface="Arial"/>
                <a:cs typeface="Arial"/>
              </a:rPr>
              <a:t>LOGO</a:t>
            </a:r>
            <a:endParaRPr lang="fr-FR" sz="1000" b="1" spc="175" dirty="0">
              <a:solidFill>
                <a:srgbClr val="231F20"/>
              </a:solidFill>
              <a:latin typeface="Arial"/>
              <a:cs typeface="Arial"/>
            </a:endParaRPr>
          </a:p>
          <a:p>
            <a:pPr marL="322579" algn="ctr"/>
            <a:r>
              <a:rPr sz="1000" b="1" spc="-80" dirty="0">
                <a:solidFill>
                  <a:srgbClr val="231F20"/>
                </a:solidFill>
                <a:latin typeface="Arial"/>
                <a:cs typeface="Arial"/>
              </a:rPr>
              <a:t> </a:t>
            </a:r>
            <a:endParaRPr sz="1000" dirty="0">
              <a:latin typeface="Arial"/>
              <a:cs typeface="Arial"/>
            </a:endParaRPr>
          </a:p>
        </p:txBody>
      </p:sp>
      <p:sp>
        <p:nvSpPr>
          <p:cNvPr id="3" name="object 3"/>
          <p:cNvSpPr/>
          <p:nvPr/>
        </p:nvSpPr>
        <p:spPr>
          <a:xfrm>
            <a:off x="1891123" y="2253055"/>
            <a:ext cx="4445" cy="13335"/>
          </a:xfrm>
          <a:custGeom>
            <a:avLst/>
            <a:gdLst/>
            <a:ahLst/>
            <a:cxnLst/>
            <a:rect l="l" t="t" r="r" b="b"/>
            <a:pathLst>
              <a:path w="4444" h="13335">
                <a:moveTo>
                  <a:pt x="2812" y="6311"/>
                </a:moveTo>
                <a:lnTo>
                  <a:pt x="495" y="6311"/>
                </a:lnTo>
                <a:lnTo>
                  <a:pt x="2057" y="12953"/>
                </a:lnTo>
                <a:lnTo>
                  <a:pt x="3619" y="10058"/>
                </a:lnTo>
                <a:lnTo>
                  <a:pt x="3985" y="10058"/>
                </a:lnTo>
                <a:lnTo>
                  <a:pt x="2812" y="6311"/>
                </a:lnTo>
                <a:close/>
              </a:path>
              <a:path w="4444" h="13335">
                <a:moveTo>
                  <a:pt x="3985" y="10058"/>
                </a:moveTo>
                <a:lnTo>
                  <a:pt x="3619" y="10058"/>
                </a:lnTo>
                <a:lnTo>
                  <a:pt x="4267" y="10960"/>
                </a:lnTo>
                <a:lnTo>
                  <a:pt x="3985" y="10058"/>
                </a:lnTo>
                <a:close/>
              </a:path>
              <a:path w="4444" h="13335">
                <a:moveTo>
                  <a:pt x="838" y="0"/>
                </a:moveTo>
                <a:lnTo>
                  <a:pt x="0" y="6743"/>
                </a:lnTo>
                <a:lnTo>
                  <a:pt x="495" y="6311"/>
                </a:lnTo>
                <a:lnTo>
                  <a:pt x="2812" y="6311"/>
                </a:lnTo>
                <a:lnTo>
                  <a:pt x="838" y="0"/>
                </a:lnTo>
                <a:close/>
              </a:path>
            </a:pathLst>
          </a:custGeom>
          <a:solidFill>
            <a:srgbClr val="FFFFFF"/>
          </a:solidFill>
        </p:spPr>
        <p:txBody>
          <a:bodyPr wrap="square" lIns="0" tIns="0" rIns="0" bIns="0" rtlCol="0"/>
          <a:lstStyle/>
          <a:p>
            <a:endParaRPr/>
          </a:p>
        </p:txBody>
      </p:sp>
      <p:sp>
        <p:nvSpPr>
          <p:cNvPr id="4" name="object 4"/>
          <p:cNvSpPr/>
          <p:nvPr/>
        </p:nvSpPr>
        <p:spPr>
          <a:xfrm>
            <a:off x="1844607" y="2141615"/>
            <a:ext cx="8890" cy="14604"/>
          </a:xfrm>
          <a:custGeom>
            <a:avLst/>
            <a:gdLst/>
            <a:ahLst/>
            <a:cxnLst/>
            <a:rect l="l" t="t" r="r" b="b"/>
            <a:pathLst>
              <a:path w="8889" h="14605">
                <a:moveTo>
                  <a:pt x="0" y="0"/>
                </a:moveTo>
                <a:lnTo>
                  <a:pt x="7035" y="12763"/>
                </a:lnTo>
                <a:lnTo>
                  <a:pt x="8674" y="14223"/>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1804667" y="2060902"/>
            <a:ext cx="33655" cy="59690"/>
          </a:xfrm>
          <a:custGeom>
            <a:avLst/>
            <a:gdLst/>
            <a:ahLst/>
            <a:cxnLst/>
            <a:rect l="l" t="t" r="r" b="b"/>
            <a:pathLst>
              <a:path w="33655" h="59689">
                <a:moveTo>
                  <a:pt x="0" y="0"/>
                </a:moveTo>
                <a:lnTo>
                  <a:pt x="3807" y="9801"/>
                </a:lnTo>
                <a:lnTo>
                  <a:pt x="11210" y="22394"/>
                </a:lnTo>
                <a:lnTo>
                  <a:pt x="19581" y="36309"/>
                </a:lnTo>
                <a:lnTo>
                  <a:pt x="26288" y="50076"/>
                </a:lnTo>
                <a:lnTo>
                  <a:pt x="26873" y="53213"/>
                </a:lnTo>
                <a:lnTo>
                  <a:pt x="33401" y="59397"/>
                </a:lnTo>
                <a:lnTo>
                  <a:pt x="24876" y="43546"/>
                </a:lnTo>
                <a:lnTo>
                  <a:pt x="20335" y="35375"/>
                </a:lnTo>
                <a:lnTo>
                  <a:pt x="15646" y="27381"/>
                </a:lnTo>
                <a:lnTo>
                  <a:pt x="11008" y="19716"/>
                </a:lnTo>
                <a:lnTo>
                  <a:pt x="6765" y="12471"/>
                </a:lnTo>
                <a:lnTo>
                  <a:pt x="3051" y="5835"/>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1778972" y="2008757"/>
            <a:ext cx="9525" cy="12065"/>
          </a:xfrm>
          <a:custGeom>
            <a:avLst/>
            <a:gdLst/>
            <a:ahLst/>
            <a:cxnLst/>
            <a:rect l="l" t="t" r="r" b="b"/>
            <a:pathLst>
              <a:path w="9525" h="12064">
                <a:moveTo>
                  <a:pt x="0" y="0"/>
                </a:moveTo>
                <a:lnTo>
                  <a:pt x="1568" y="1977"/>
                </a:lnTo>
                <a:lnTo>
                  <a:pt x="9002" y="11749"/>
                </a:lnTo>
                <a:lnTo>
                  <a:pt x="7935" y="9577"/>
                </a:lnTo>
                <a:lnTo>
                  <a:pt x="4811" y="5145"/>
                </a:lnTo>
                <a:lnTo>
                  <a:pt x="2119" y="1135"/>
                </a:lnTo>
                <a:lnTo>
                  <a:pt x="1139" y="1135"/>
                </a:lnTo>
                <a:lnTo>
                  <a:pt x="0" y="0"/>
                </a:lnTo>
                <a:close/>
              </a:path>
              <a:path w="9525" h="12064">
                <a:moveTo>
                  <a:pt x="1827" y="700"/>
                </a:moveTo>
                <a:lnTo>
                  <a:pt x="1139" y="1135"/>
                </a:lnTo>
                <a:lnTo>
                  <a:pt x="2119" y="1135"/>
                </a:lnTo>
                <a:lnTo>
                  <a:pt x="1827" y="700"/>
                </a:lnTo>
                <a:close/>
              </a:path>
            </a:pathLst>
          </a:custGeom>
          <a:solidFill>
            <a:srgbClr val="FFFFFF"/>
          </a:solidFill>
        </p:spPr>
        <p:txBody>
          <a:bodyPr wrap="square" lIns="0" tIns="0" rIns="0" bIns="0" rtlCol="0"/>
          <a:lstStyle/>
          <a:p>
            <a:endParaRPr/>
          </a:p>
        </p:txBody>
      </p:sp>
      <p:sp>
        <p:nvSpPr>
          <p:cNvPr id="7" name="object 7"/>
          <p:cNvSpPr/>
          <p:nvPr/>
        </p:nvSpPr>
        <p:spPr>
          <a:xfrm>
            <a:off x="1786491" y="2016793"/>
            <a:ext cx="3175" cy="4445"/>
          </a:xfrm>
          <a:custGeom>
            <a:avLst/>
            <a:gdLst/>
            <a:ahLst/>
            <a:cxnLst/>
            <a:rect l="l" t="t" r="r" b="b"/>
            <a:pathLst>
              <a:path w="3175" h="4444">
                <a:moveTo>
                  <a:pt x="0" y="0"/>
                </a:moveTo>
                <a:lnTo>
                  <a:pt x="421" y="1546"/>
                </a:lnTo>
                <a:lnTo>
                  <a:pt x="2714" y="4436"/>
                </a:lnTo>
                <a:lnTo>
                  <a:pt x="1669" y="2441"/>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1752663" y="1970677"/>
            <a:ext cx="13335" cy="17780"/>
          </a:xfrm>
          <a:custGeom>
            <a:avLst/>
            <a:gdLst/>
            <a:ahLst/>
            <a:cxnLst/>
            <a:rect l="l" t="t" r="r" b="b"/>
            <a:pathLst>
              <a:path w="13335" h="17780">
                <a:moveTo>
                  <a:pt x="0" y="0"/>
                </a:moveTo>
                <a:lnTo>
                  <a:pt x="575" y="2056"/>
                </a:lnTo>
                <a:lnTo>
                  <a:pt x="2997" y="6777"/>
                </a:lnTo>
                <a:lnTo>
                  <a:pt x="13055" y="17559"/>
                </a:lnTo>
                <a:lnTo>
                  <a:pt x="11874" y="14600"/>
                </a:lnTo>
                <a:lnTo>
                  <a:pt x="3987" y="4122"/>
                </a:lnTo>
                <a:lnTo>
                  <a:pt x="4373" y="4122"/>
                </a:lnTo>
                <a:lnTo>
                  <a:pt x="2043" y="1531"/>
                </a:lnTo>
                <a:lnTo>
                  <a:pt x="0" y="0"/>
                </a:lnTo>
                <a:close/>
              </a:path>
              <a:path w="13335" h="17780">
                <a:moveTo>
                  <a:pt x="4373" y="4122"/>
                </a:moveTo>
                <a:lnTo>
                  <a:pt x="3987" y="4122"/>
                </a:lnTo>
                <a:lnTo>
                  <a:pt x="7480" y="7577"/>
                </a:lnTo>
                <a:lnTo>
                  <a:pt x="4373" y="4122"/>
                </a:lnTo>
                <a:close/>
              </a:path>
            </a:pathLst>
          </a:custGeom>
          <a:solidFill>
            <a:srgbClr val="FFFFFF"/>
          </a:solidFill>
        </p:spPr>
        <p:txBody>
          <a:bodyPr wrap="square" lIns="0" tIns="0" rIns="0" bIns="0" rtlCol="0"/>
          <a:lstStyle/>
          <a:p>
            <a:endParaRPr/>
          </a:p>
        </p:txBody>
      </p:sp>
      <p:sp>
        <p:nvSpPr>
          <p:cNvPr id="9" name="object 9"/>
          <p:cNvSpPr/>
          <p:nvPr/>
        </p:nvSpPr>
        <p:spPr>
          <a:xfrm>
            <a:off x="1744819" y="1968373"/>
            <a:ext cx="5715" cy="5715"/>
          </a:xfrm>
          <a:custGeom>
            <a:avLst/>
            <a:gdLst/>
            <a:ahLst/>
            <a:cxnLst/>
            <a:rect l="l" t="t" r="r" b="b"/>
            <a:pathLst>
              <a:path w="5714" h="5714">
                <a:moveTo>
                  <a:pt x="0" y="0"/>
                </a:moveTo>
                <a:lnTo>
                  <a:pt x="1803" y="1778"/>
                </a:lnTo>
                <a:lnTo>
                  <a:pt x="3581" y="3594"/>
                </a:lnTo>
                <a:lnTo>
                  <a:pt x="5232" y="5499"/>
                </a:lnTo>
                <a:lnTo>
                  <a:pt x="4711" y="4229"/>
                </a:lnTo>
                <a:lnTo>
                  <a:pt x="3619" y="2514"/>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1750035" y="1973881"/>
            <a:ext cx="11430" cy="12065"/>
          </a:xfrm>
          <a:custGeom>
            <a:avLst/>
            <a:gdLst/>
            <a:ahLst/>
            <a:cxnLst/>
            <a:rect l="l" t="t" r="r" b="b"/>
            <a:pathLst>
              <a:path w="11430" h="12064">
                <a:moveTo>
                  <a:pt x="3187" y="5219"/>
                </a:moveTo>
                <a:lnTo>
                  <a:pt x="5994" y="7048"/>
                </a:lnTo>
                <a:lnTo>
                  <a:pt x="10820" y="11963"/>
                </a:lnTo>
                <a:lnTo>
                  <a:pt x="5033" y="5549"/>
                </a:lnTo>
                <a:lnTo>
                  <a:pt x="4889" y="5549"/>
                </a:lnTo>
                <a:lnTo>
                  <a:pt x="3187" y="5219"/>
                </a:lnTo>
                <a:close/>
              </a:path>
              <a:path w="11430" h="12064">
                <a:moveTo>
                  <a:pt x="25" y="0"/>
                </a:moveTo>
                <a:lnTo>
                  <a:pt x="838" y="2057"/>
                </a:lnTo>
                <a:lnTo>
                  <a:pt x="0" y="2997"/>
                </a:lnTo>
                <a:lnTo>
                  <a:pt x="4889" y="5549"/>
                </a:lnTo>
                <a:lnTo>
                  <a:pt x="5033" y="5549"/>
                </a:lnTo>
                <a:lnTo>
                  <a:pt x="25" y="0"/>
                </a:lnTo>
                <a:close/>
              </a:path>
            </a:pathLst>
          </a:custGeom>
          <a:solidFill>
            <a:srgbClr val="FFFFFF"/>
          </a:solidFill>
        </p:spPr>
        <p:txBody>
          <a:bodyPr wrap="square" lIns="0" tIns="0" rIns="0" bIns="0" rtlCol="0"/>
          <a:lstStyle/>
          <a:p>
            <a:endParaRPr/>
          </a:p>
        </p:txBody>
      </p:sp>
      <p:sp>
        <p:nvSpPr>
          <p:cNvPr id="11" name="object 11"/>
          <p:cNvSpPr/>
          <p:nvPr/>
        </p:nvSpPr>
        <p:spPr>
          <a:xfrm>
            <a:off x="1765981" y="1993396"/>
            <a:ext cx="13335" cy="20955"/>
          </a:xfrm>
          <a:custGeom>
            <a:avLst/>
            <a:gdLst/>
            <a:ahLst/>
            <a:cxnLst/>
            <a:rect l="l" t="t" r="r" b="b"/>
            <a:pathLst>
              <a:path w="13335" h="20955">
                <a:moveTo>
                  <a:pt x="381" y="4864"/>
                </a:moveTo>
                <a:lnTo>
                  <a:pt x="8839" y="15951"/>
                </a:lnTo>
                <a:lnTo>
                  <a:pt x="12738" y="20497"/>
                </a:lnTo>
                <a:lnTo>
                  <a:pt x="12725" y="18605"/>
                </a:lnTo>
                <a:lnTo>
                  <a:pt x="11684" y="16586"/>
                </a:lnTo>
                <a:lnTo>
                  <a:pt x="7341" y="9754"/>
                </a:lnTo>
                <a:lnTo>
                  <a:pt x="5016" y="9754"/>
                </a:lnTo>
                <a:lnTo>
                  <a:pt x="381" y="4864"/>
                </a:lnTo>
                <a:close/>
              </a:path>
              <a:path w="13335" h="20955">
                <a:moveTo>
                  <a:pt x="0" y="0"/>
                </a:moveTo>
                <a:lnTo>
                  <a:pt x="3381" y="5384"/>
                </a:lnTo>
                <a:lnTo>
                  <a:pt x="5481" y="9185"/>
                </a:lnTo>
                <a:lnTo>
                  <a:pt x="5016" y="9754"/>
                </a:lnTo>
                <a:lnTo>
                  <a:pt x="7341" y="9754"/>
                </a:lnTo>
                <a:lnTo>
                  <a:pt x="4495" y="5384"/>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1798439" y="2057849"/>
            <a:ext cx="10795" cy="18415"/>
          </a:xfrm>
          <a:custGeom>
            <a:avLst/>
            <a:gdLst/>
            <a:ahLst/>
            <a:cxnLst/>
            <a:rect l="l" t="t" r="r" b="b"/>
            <a:pathLst>
              <a:path w="10794" h="18414">
                <a:moveTo>
                  <a:pt x="304" y="0"/>
                </a:moveTo>
                <a:lnTo>
                  <a:pt x="0" y="584"/>
                </a:lnTo>
                <a:lnTo>
                  <a:pt x="3238" y="7061"/>
                </a:lnTo>
                <a:lnTo>
                  <a:pt x="4622" y="10426"/>
                </a:lnTo>
                <a:lnTo>
                  <a:pt x="10325" y="17945"/>
                </a:lnTo>
                <a:lnTo>
                  <a:pt x="8902" y="16065"/>
                </a:lnTo>
                <a:lnTo>
                  <a:pt x="6578" y="11391"/>
                </a:lnTo>
                <a:lnTo>
                  <a:pt x="4495" y="7327"/>
                </a:lnTo>
                <a:lnTo>
                  <a:pt x="2362" y="3302"/>
                </a:lnTo>
                <a:lnTo>
                  <a:pt x="304" y="0"/>
                </a:lnTo>
                <a:close/>
              </a:path>
            </a:pathLst>
          </a:custGeom>
          <a:solidFill>
            <a:srgbClr val="FFFFFF"/>
          </a:solidFill>
        </p:spPr>
        <p:txBody>
          <a:bodyPr wrap="square" lIns="0" tIns="0" rIns="0" bIns="0" rtlCol="0"/>
          <a:lstStyle/>
          <a:p>
            <a:endParaRPr/>
          </a:p>
        </p:txBody>
      </p:sp>
      <p:sp>
        <p:nvSpPr>
          <p:cNvPr id="13" name="object 13"/>
          <p:cNvSpPr/>
          <p:nvPr/>
        </p:nvSpPr>
        <p:spPr>
          <a:xfrm>
            <a:off x="1694684" y="1908152"/>
            <a:ext cx="12065" cy="13970"/>
          </a:xfrm>
          <a:custGeom>
            <a:avLst/>
            <a:gdLst/>
            <a:ahLst/>
            <a:cxnLst/>
            <a:rect l="l" t="t" r="r" b="b"/>
            <a:pathLst>
              <a:path w="12064" h="13969">
                <a:moveTo>
                  <a:pt x="1035" y="1585"/>
                </a:moveTo>
                <a:lnTo>
                  <a:pt x="3276" y="5016"/>
                </a:lnTo>
                <a:lnTo>
                  <a:pt x="3327" y="6515"/>
                </a:lnTo>
                <a:lnTo>
                  <a:pt x="6197" y="8737"/>
                </a:lnTo>
                <a:lnTo>
                  <a:pt x="8864" y="11176"/>
                </a:lnTo>
                <a:lnTo>
                  <a:pt x="11569" y="13576"/>
                </a:lnTo>
                <a:lnTo>
                  <a:pt x="8267" y="9017"/>
                </a:lnTo>
                <a:lnTo>
                  <a:pt x="1035" y="1585"/>
                </a:lnTo>
                <a:close/>
              </a:path>
              <a:path w="12064" h="13969">
                <a:moveTo>
                  <a:pt x="913" y="1398"/>
                </a:moveTo>
                <a:lnTo>
                  <a:pt x="1035" y="1585"/>
                </a:lnTo>
                <a:lnTo>
                  <a:pt x="913" y="1398"/>
                </a:lnTo>
                <a:close/>
              </a:path>
              <a:path w="12064" h="13969">
                <a:moveTo>
                  <a:pt x="0" y="0"/>
                </a:moveTo>
                <a:lnTo>
                  <a:pt x="913" y="1398"/>
                </a:lnTo>
                <a:lnTo>
                  <a:pt x="1231" y="5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685373" y="1904466"/>
            <a:ext cx="12700" cy="12065"/>
          </a:xfrm>
          <a:custGeom>
            <a:avLst/>
            <a:gdLst/>
            <a:ahLst/>
            <a:cxnLst/>
            <a:rect l="l" t="t" r="r" b="b"/>
            <a:pathLst>
              <a:path w="12700" h="12064">
                <a:moveTo>
                  <a:pt x="0" y="0"/>
                </a:moveTo>
                <a:lnTo>
                  <a:pt x="10287" y="10109"/>
                </a:lnTo>
                <a:lnTo>
                  <a:pt x="12661" y="11468"/>
                </a:lnTo>
                <a:lnTo>
                  <a:pt x="12636" y="10198"/>
                </a:lnTo>
                <a:lnTo>
                  <a:pt x="0" y="0"/>
                </a:lnTo>
                <a:close/>
              </a:path>
            </a:pathLst>
          </a:custGeom>
          <a:solidFill>
            <a:srgbClr val="FFFFFF"/>
          </a:solidFill>
        </p:spPr>
        <p:txBody>
          <a:bodyPr wrap="square" lIns="0" tIns="0" rIns="0" bIns="0" rtlCol="0"/>
          <a:lstStyle/>
          <a:p>
            <a:endParaRPr/>
          </a:p>
        </p:txBody>
      </p:sp>
      <p:sp>
        <p:nvSpPr>
          <p:cNvPr id="15" name="object 15"/>
          <p:cNvSpPr/>
          <p:nvPr/>
        </p:nvSpPr>
        <p:spPr>
          <a:xfrm>
            <a:off x="1736519" y="1965273"/>
            <a:ext cx="22225" cy="22860"/>
          </a:xfrm>
          <a:custGeom>
            <a:avLst/>
            <a:gdLst/>
            <a:ahLst/>
            <a:cxnLst/>
            <a:rect l="l" t="t" r="r" b="b"/>
            <a:pathLst>
              <a:path w="22225" h="22860">
                <a:moveTo>
                  <a:pt x="0" y="0"/>
                </a:moveTo>
                <a:lnTo>
                  <a:pt x="3340" y="3835"/>
                </a:lnTo>
                <a:lnTo>
                  <a:pt x="8187" y="8390"/>
                </a:lnTo>
                <a:lnTo>
                  <a:pt x="12847" y="13114"/>
                </a:lnTo>
                <a:lnTo>
                  <a:pt x="17443" y="17906"/>
                </a:lnTo>
                <a:lnTo>
                  <a:pt x="22098" y="22669"/>
                </a:lnTo>
                <a:lnTo>
                  <a:pt x="16675" y="16886"/>
                </a:lnTo>
                <a:lnTo>
                  <a:pt x="11234" y="11139"/>
                </a:lnTo>
                <a:lnTo>
                  <a:pt x="5701" y="549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643733" y="1862740"/>
            <a:ext cx="14604" cy="8890"/>
          </a:xfrm>
          <a:custGeom>
            <a:avLst/>
            <a:gdLst/>
            <a:ahLst/>
            <a:cxnLst/>
            <a:rect l="l" t="t" r="r" b="b"/>
            <a:pathLst>
              <a:path w="14605" h="8889">
                <a:moveTo>
                  <a:pt x="0" y="0"/>
                </a:moveTo>
                <a:lnTo>
                  <a:pt x="6248" y="3721"/>
                </a:lnTo>
                <a:lnTo>
                  <a:pt x="9029" y="5181"/>
                </a:lnTo>
                <a:lnTo>
                  <a:pt x="11709" y="6769"/>
                </a:lnTo>
                <a:lnTo>
                  <a:pt x="14452" y="8305"/>
                </a:lnTo>
                <a:lnTo>
                  <a:pt x="7327" y="3987"/>
                </a:lnTo>
                <a:lnTo>
                  <a:pt x="0" y="0"/>
                </a:lnTo>
                <a:close/>
              </a:path>
            </a:pathLst>
          </a:custGeom>
          <a:solidFill>
            <a:srgbClr val="FFFFFF"/>
          </a:solidFill>
        </p:spPr>
        <p:txBody>
          <a:bodyPr wrap="square" lIns="0" tIns="0" rIns="0" bIns="0" rtlCol="0"/>
          <a:lstStyle/>
          <a:p>
            <a:endParaRPr/>
          </a:p>
        </p:txBody>
      </p:sp>
      <p:sp>
        <p:nvSpPr>
          <p:cNvPr id="17" name="object 17"/>
          <p:cNvSpPr/>
          <p:nvPr/>
        </p:nvSpPr>
        <p:spPr>
          <a:xfrm>
            <a:off x="1592076" y="1822569"/>
            <a:ext cx="27305" cy="19050"/>
          </a:xfrm>
          <a:custGeom>
            <a:avLst/>
            <a:gdLst/>
            <a:ahLst/>
            <a:cxnLst/>
            <a:rect l="l" t="t" r="r" b="b"/>
            <a:pathLst>
              <a:path w="27305" h="19050">
                <a:moveTo>
                  <a:pt x="0" y="0"/>
                </a:moveTo>
                <a:lnTo>
                  <a:pt x="5957" y="3705"/>
                </a:lnTo>
                <a:lnTo>
                  <a:pt x="12025" y="8024"/>
                </a:lnTo>
                <a:lnTo>
                  <a:pt x="18386" y="13046"/>
                </a:lnTo>
                <a:lnTo>
                  <a:pt x="25222" y="18859"/>
                </a:lnTo>
                <a:lnTo>
                  <a:pt x="27108" y="18880"/>
                </a:lnTo>
                <a:lnTo>
                  <a:pt x="25428" y="16521"/>
                </a:lnTo>
                <a:lnTo>
                  <a:pt x="23743" y="14292"/>
                </a:lnTo>
                <a:lnTo>
                  <a:pt x="24973" y="14292"/>
                </a:lnTo>
                <a:lnTo>
                  <a:pt x="18773" y="10297"/>
                </a:lnTo>
                <a:lnTo>
                  <a:pt x="12236" y="6429"/>
                </a:lnTo>
                <a:lnTo>
                  <a:pt x="5984" y="3022"/>
                </a:lnTo>
                <a:lnTo>
                  <a:pt x="0" y="0"/>
                </a:lnTo>
                <a:close/>
              </a:path>
              <a:path w="27305" h="19050">
                <a:moveTo>
                  <a:pt x="24973" y="14292"/>
                </a:moveTo>
                <a:lnTo>
                  <a:pt x="23743" y="14292"/>
                </a:lnTo>
                <a:lnTo>
                  <a:pt x="25615" y="14706"/>
                </a:lnTo>
                <a:lnTo>
                  <a:pt x="24973" y="14292"/>
                </a:lnTo>
                <a:close/>
              </a:path>
            </a:pathLst>
          </a:custGeom>
          <a:solidFill>
            <a:srgbClr val="FFFFFF"/>
          </a:solidFill>
        </p:spPr>
        <p:txBody>
          <a:bodyPr wrap="square" lIns="0" tIns="0" rIns="0" bIns="0" rtlCol="0"/>
          <a:lstStyle/>
          <a:p>
            <a:endParaRPr/>
          </a:p>
        </p:txBody>
      </p:sp>
      <p:sp>
        <p:nvSpPr>
          <p:cNvPr id="18" name="object 18"/>
          <p:cNvSpPr/>
          <p:nvPr/>
        </p:nvSpPr>
        <p:spPr>
          <a:xfrm>
            <a:off x="1578990" y="1816198"/>
            <a:ext cx="13335" cy="6985"/>
          </a:xfrm>
          <a:custGeom>
            <a:avLst/>
            <a:gdLst/>
            <a:ahLst/>
            <a:cxnLst/>
            <a:rect l="l" t="t" r="r" b="b"/>
            <a:pathLst>
              <a:path w="13334" h="6985">
                <a:moveTo>
                  <a:pt x="0" y="0"/>
                </a:moveTo>
                <a:lnTo>
                  <a:pt x="4025" y="2159"/>
                </a:lnTo>
                <a:lnTo>
                  <a:pt x="13093" y="6375"/>
                </a:lnTo>
                <a:lnTo>
                  <a:pt x="8813" y="4038"/>
                </a:lnTo>
                <a:lnTo>
                  <a:pt x="4508" y="1866"/>
                </a:lnTo>
                <a:lnTo>
                  <a:pt x="0" y="0"/>
                </a:lnTo>
                <a:close/>
              </a:path>
            </a:pathLst>
          </a:custGeom>
          <a:solidFill>
            <a:srgbClr val="FFFFFF"/>
          </a:solidFill>
        </p:spPr>
        <p:txBody>
          <a:bodyPr wrap="square" lIns="0" tIns="0" rIns="0" bIns="0" rtlCol="0"/>
          <a:lstStyle/>
          <a:p>
            <a:endParaRPr/>
          </a:p>
        </p:txBody>
      </p:sp>
      <p:sp>
        <p:nvSpPr>
          <p:cNvPr id="19" name="object 19"/>
          <p:cNvSpPr/>
          <p:nvPr/>
        </p:nvSpPr>
        <p:spPr>
          <a:xfrm>
            <a:off x="1657312" y="1875418"/>
            <a:ext cx="8255" cy="10160"/>
          </a:xfrm>
          <a:custGeom>
            <a:avLst/>
            <a:gdLst/>
            <a:ahLst/>
            <a:cxnLst/>
            <a:rect l="l" t="t" r="r" b="b"/>
            <a:pathLst>
              <a:path w="8255" h="10160">
                <a:moveTo>
                  <a:pt x="0" y="0"/>
                </a:moveTo>
                <a:lnTo>
                  <a:pt x="3301" y="5918"/>
                </a:lnTo>
                <a:lnTo>
                  <a:pt x="8077" y="10121"/>
                </a:lnTo>
                <a:lnTo>
                  <a:pt x="7454" y="8928"/>
                </a:lnTo>
                <a:lnTo>
                  <a:pt x="6502" y="6388"/>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1650348" y="1872212"/>
            <a:ext cx="10795" cy="9525"/>
          </a:xfrm>
          <a:custGeom>
            <a:avLst/>
            <a:gdLst/>
            <a:ahLst/>
            <a:cxnLst/>
            <a:rect l="l" t="t" r="r" b="b"/>
            <a:pathLst>
              <a:path w="10794" h="9525">
                <a:moveTo>
                  <a:pt x="0" y="0"/>
                </a:moveTo>
                <a:lnTo>
                  <a:pt x="10388" y="9321"/>
                </a:lnTo>
                <a:lnTo>
                  <a:pt x="10261" y="9118"/>
                </a:lnTo>
                <a:lnTo>
                  <a:pt x="0" y="0"/>
                </a:lnTo>
                <a:close/>
              </a:path>
            </a:pathLst>
          </a:custGeom>
          <a:solidFill>
            <a:srgbClr val="FFFFFF"/>
          </a:solidFill>
        </p:spPr>
        <p:txBody>
          <a:bodyPr wrap="square" lIns="0" tIns="0" rIns="0" bIns="0" rtlCol="0"/>
          <a:lstStyle/>
          <a:p>
            <a:endParaRPr/>
          </a:p>
        </p:txBody>
      </p:sp>
      <p:sp>
        <p:nvSpPr>
          <p:cNvPr id="21" name="object 21"/>
          <p:cNvSpPr/>
          <p:nvPr/>
        </p:nvSpPr>
        <p:spPr>
          <a:xfrm>
            <a:off x="1665383" y="1885546"/>
            <a:ext cx="1270" cy="1270"/>
          </a:xfrm>
          <a:custGeom>
            <a:avLst/>
            <a:gdLst/>
            <a:ahLst/>
            <a:cxnLst/>
            <a:rect l="l" t="t" r="r" b="b"/>
            <a:pathLst>
              <a:path w="1269" h="1269">
                <a:moveTo>
                  <a:pt x="1206" y="1054"/>
                </a:moveTo>
                <a:lnTo>
                  <a:pt x="0" y="0"/>
                </a:lnTo>
                <a:lnTo>
                  <a:pt x="317" y="558"/>
                </a:lnTo>
                <a:lnTo>
                  <a:pt x="546" y="863"/>
                </a:lnTo>
                <a:lnTo>
                  <a:pt x="1206" y="1054"/>
                </a:lnTo>
                <a:close/>
              </a:path>
            </a:pathLst>
          </a:custGeom>
          <a:solidFill>
            <a:srgbClr val="FFFFFF"/>
          </a:solidFill>
        </p:spPr>
        <p:txBody>
          <a:bodyPr wrap="square" lIns="0" tIns="0" rIns="0" bIns="0" rtlCol="0"/>
          <a:lstStyle/>
          <a:p>
            <a:endParaRPr/>
          </a:p>
        </p:txBody>
      </p:sp>
      <p:sp>
        <p:nvSpPr>
          <p:cNvPr id="22" name="object 22"/>
          <p:cNvSpPr/>
          <p:nvPr/>
        </p:nvSpPr>
        <p:spPr>
          <a:xfrm>
            <a:off x="1698866" y="1925433"/>
            <a:ext cx="15240" cy="10795"/>
          </a:xfrm>
          <a:custGeom>
            <a:avLst/>
            <a:gdLst/>
            <a:ahLst/>
            <a:cxnLst/>
            <a:rect l="l" t="t" r="r" b="b"/>
            <a:pathLst>
              <a:path w="15239" h="10794">
                <a:moveTo>
                  <a:pt x="9793" y="6722"/>
                </a:moveTo>
                <a:lnTo>
                  <a:pt x="7464" y="6722"/>
                </a:lnTo>
                <a:lnTo>
                  <a:pt x="9114" y="6828"/>
                </a:lnTo>
                <a:lnTo>
                  <a:pt x="14619" y="10742"/>
                </a:lnTo>
                <a:lnTo>
                  <a:pt x="9793" y="6722"/>
                </a:lnTo>
                <a:close/>
              </a:path>
              <a:path w="15239" h="10794">
                <a:moveTo>
                  <a:pt x="0" y="0"/>
                </a:moveTo>
                <a:lnTo>
                  <a:pt x="4358" y="6589"/>
                </a:lnTo>
                <a:lnTo>
                  <a:pt x="6827" y="7588"/>
                </a:lnTo>
                <a:lnTo>
                  <a:pt x="7464" y="6722"/>
                </a:lnTo>
                <a:lnTo>
                  <a:pt x="9793" y="6722"/>
                </a:lnTo>
                <a:lnTo>
                  <a:pt x="8233" y="5423"/>
                </a:lnTo>
                <a:lnTo>
                  <a:pt x="2326" y="726"/>
                </a:lnTo>
                <a:lnTo>
                  <a:pt x="0" y="0"/>
                </a:lnTo>
                <a:close/>
              </a:path>
            </a:pathLst>
          </a:custGeom>
          <a:solidFill>
            <a:srgbClr val="FFFFFF"/>
          </a:solidFill>
        </p:spPr>
        <p:txBody>
          <a:bodyPr wrap="square" lIns="0" tIns="0" rIns="0" bIns="0" rtlCol="0"/>
          <a:lstStyle/>
          <a:p>
            <a:endParaRPr/>
          </a:p>
        </p:txBody>
      </p:sp>
      <p:sp>
        <p:nvSpPr>
          <p:cNvPr id="23" name="object 23"/>
          <p:cNvSpPr/>
          <p:nvPr/>
        </p:nvSpPr>
        <p:spPr>
          <a:xfrm>
            <a:off x="1670616" y="1893908"/>
            <a:ext cx="14604" cy="12700"/>
          </a:xfrm>
          <a:custGeom>
            <a:avLst/>
            <a:gdLst/>
            <a:ahLst/>
            <a:cxnLst/>
            <a:rect l="l" t="t" r="r" b="b"/>
            <a:pathLst>
              <a:path w="14605" h="12700">
                <a:moveTo>
                  <a:pt x="0" y="0"/>
                </a:moveTo>
                <a:lnTo>
                  <a:pt x="4178" y="3873"/>
                </a:lnTo>
                <a:lnTo>
                  <a:pt x="8039" y="8089"/>
                </a:lnTo>
                <a:lnTo>
                  <a:pt x="12065" y="12115"/>
                </a:lnTo>
                <a:lnTo>
                  <a:pt x="12242" y="11455"/>
                </a:lnTo>
                <a:lnTo>
                  <a:pt x="10617" y="8674"/>
                </a:lnTo>
                <a:lnTo>
                  <a:pt x="10912" y="8674"/>
                </a:lnTo>
                <a:lnTo>
                  <a:pt x="9613" y="7645"/>
                </a:lnTo>
                <a:lnTo>
                  <a:pt x="4953" y="3644"/>
                </a:lnTo>
                <a:lnTo>
                  <a:pt x="0" y="0"/>
                </a:lnTo>
                <a:close/>
              </a:path>
              <a:path w="14605" h="12700">
                <a:moveTo>
                  <a:pt x="10912" y="8674"/>
                </a:moveTo>
                <a:lnTo>
                  <a:pt x="10617" y="8674"/>
                </a:lnTo>
                <a:lnTo>
                  <a:pt x="14439" y="11468"/>
                </a:lnTo>
                <a:lnTo>
                  <a:pt x="10912" y="8674"/>
                </a:lnTo>
                <a:close/>
              </a:path>
            </a:pathLst>
          </a:custGeom>
          <a:solidFill>
            <a:srgbClr val="FFFFFF"/>
          </a:solidFill>
        </p:spPr>
        <p:txBody>
          <a:bodyPr wrap="square" lIns="0" tIns="0" rIns="0" bIns="0" rtlCol="0"/>
          <a:lstStyle/>
          <a:p>
            <a:endParaRPr/>
          </a:p>
        </p:txBody>
      </p:sp>
      <p:sp>
        <p:nvSpPr>
          <p:cNvPr id="24" name="object 24"/>
          <p:cNvSpPr/>
          <p:nvPr/>
        </p:nvSpPr>
        <p:spPr>
          <a:xfrm>
            <a:off x="1663822" y="1888944"/>
            <a:ext cx="6985" cy="5080"/>
          </a:xfrm>
          <a:custGeom>
            <a:avLst/>
            <a:gdLst/>
            <a:ahLst/>
            <a:cxnLst/>
            <a:rect l="l" t="t" r="r" b="b"/>
            <a:pathLst>
              <a:path w="6985" h="5080">
                <a:moveTo>
                  <a:pt x="0" y="0"/>
                </a:moveTo>
                <a:lnTo>
                  <a:pt x="6794" y="4965"/>
                </a:lnTo>
                <a:lnTo>
                  <a:pt x="2146" y="660"/>
                </a:lnTo>
                <a:lnTo>
                  <a:pt x="0" y="0"/>
                </a:lnTo>
                <a:close/>
              </a:path>
            </a:pathLst>
          </a:custGeom>
          <a:solidFill>
            <a:srgbClr val="FFFFFF"/>
          </a:solidFill>
        </p:spPr>
        <p:txBody>
          <a:bodyPr wrap="square" lIns="0" tIns="0" rIns="0" bIns="0" rtlCol="0"/>
          <a:lstStyle/>
          <a:p>
            <a:endParaRPr/>
          </a:p>
        </p:txBody>
      </p:sp>
      <p:sp>
        <p:nvSpPr>
          <p:cNvPr id="25" name="object 25"/>
          <p:cNvSpPr/>
          <p:nvPr/>
        </p:nvSpPr>
        <p:spPr>
          <a:xfrm>
            <a:off x="1581109" y="1821591"/>
            <a:ext cx="29845" cy="19050"/>
          </a:xfrm>
          <a:custGeom>
            <a:avLst/>
            <a:gdLst/>
            <a:ahLst/>
            <a:cxnLst/>
            <a:rect l="l" t="t" r="r" b="b"/>
            <a:pathLst>
              <a:path w="29844" h="19050">
                <a:moveTo>
                  <a:pt x="0" y="0"/>
                </a:moveTo>
                <a:lnTo>
                  <a:pt x="6070" y="4254"/>
                </a:lnTo>
                <a:lnTo>
                  <a:pt x="23990" y="17310"/>
                </a:lnTo>
                <a:lnTo>
                  <a:pt x="25514" y="17526"/>
                </a:lnTo>
                <a:lnTo>
                  <a:pt x="29718" y="18948"/>
                </a:lnTo>
                <a:lnTo>
                  <a:pt x="21107" y="12877"/>
                </a:lnTo>
                <a:lnTo>
                  <a:pt x="17805" y="11125"/>
                </a:lnTo>
                <a:lnTo>
                  <a:pt x="14490" y="9093"/>
                </a:lnTo>
                <a:lnTo>
                  <a:pt x="11061" y="6832"/>
                </a:lnTo>
                <a:lnTo>
                  <a:pt x="0" y="0"/>
                </a:lnTo>
                <a:close/>
              </a:path>
            </a:pathLst>
          </a:custGeom>
          <a:solidFill>
            <a:srgbClr val="FFFFFF"/>
          </a:solidFill>
        </p:spPr>
        <p:txBody>
          <a:bodyPr wrap="square" lIns="0" tIns="0" rIns="0" bIns="0" rtlCol="0"/>
          <a:lstStyle/>
          <a:p>
            <a:endParaRPr/>
          </a:p>
        </p:txBody>
      </p:sp>
      <p:sp>
        <p:nvSpPr>
          <p:cNvPr id="26" name="object 26"/>
          <p:cNvSpPr/>
          <p:nvPr/>
        </p:nvSpPr>
        <p:spPr>
          <a:xfrm>
            <a:off x="1629765" y="1855847"/>
            <a:ext cx="1905" cy="1905"/>
          </a:xfrm>
          <a:custGeom>
            <a:avLst/>
            <a:gdLst/>
            <a:ahLst/>
            <a:cxnLst/>
            <a:rect l="l" t="t" r="r" b="b"/>
            <a:pathLst>
              <a:path w="1905" h="1905">
                <a:moveTo>
                  <a:pt x="1371" y="914"/>
                </a:moveTo>
                <a:lnTo>
                  <a:pt x="0" y="0"/>
                </a:lnTo>
                <a:lnTo>
                  <a:pt x="673" y="774"/>
                </a:lnTo>
                <a:lnTo>
                  <a:pt x="1270" y="1333"/>
                </a:lnTo>
                <a:lnTo>
                  <a:pt x="1371" y="914"/>
                </a:lnTo>
                <a:close/>
              </a:path>
            </a:pathLst>
          </a:custGeom>
          <a:solidFill>
            <a:srgbClr val="FFFFFF"/>
          </a:solidFill>
        </p:spPr>
        <p:txBody>
          <a:bodyPr wrap="square" lIns="0" tIns="0" rIns="0" bIns="0" rtlCol="0"/>
          <a:lstStyle/>
          <a:p>
            <a:endParaRPr/>
          </a:p>
        </p:txBody>
      </p:sp>
      <p:sp>
        <p:nvSpPr>
          <p:cNvPr id="27" name="object 27"/>
          <p:cNvSpPr/>
          <p:nvPr/>
        </p:nvSpPr>
        <p:spPr>
          <a:xfrm>
            <a:off x="1502991" y="1776702"/>
            <a:ext cx="1905" cy="1270"/>
          </a:xfrm>
          <a:custGeom>
            <a:avLst/>
            <a:gdLst/>
            <a:ahLst/>
            <a:cxnLst/>
            <a:rect l="l" t="t" r="r" b="b"/>
            <a:pathLst>
              <a:path w="1905" h="1269">
                <a:moveTo>
                  <a:pt x="0" y="0"/>
                </a:moveTo>
                <a:lnTo>
                  <a:pt x="1104" y="1041"/>
                </a:lnTo>
                <a:lnTo>
                  <a:pt x="1384" y="889"/>
                </a:lnTo>
                <a:lnTo>
                  <a:pt x="1574" y="838"/>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1604200" y="1838814"/>
            <a:ext cx="15875" cy="10160"/>
          </a:xfrm>
          <a:custGeom>
            <a:avLst/>
            <a:gdLst/>
            <a:ahLst/>
            <a:cxnLst/>
            <a:rect l="l" t="t" r="r" b="b"/>
            <a:pathLst>
              <a:path w="15875" h="10160">
                <a:moveTo>
                  <a:pt x="215" y="0"/>
                </a:moveTo>
                <a:lnTo>
                  <a:pt x="0" y="114"/>
                </a:lnTo>
                <a:lnTo>
                  <a:pt x="1993" y="1397"/>
                </a:lnTo>
                <a:lnTo>
                  <a:pt x="7721" y="6045"/>
                </a:lnTo>
                <a:lnTo>
                  <a:pt x="11633" y="8153"/>
                </a:lnTo>
                <a:lnTo>
                  <a:pt x="15468" y="10033"/>
                </a:lnTo>
                <a:lnTo>
                  <a:pt x="10845" y="7010"/>
                </a:lnTo>
                <a:lnTo>
                  <a:pt x="6007" y="3721"/>
                </a:lnTo>
                <a:lnTo>
                  <a:pt x="901" y="88"/>
                </a:lnTo>
                <a:lnTo>
                  <a:pt x="215" y="0"/>
                </a:lnTo>
                <a:close/>
              </a:path>
            </a:pathLst>
          </a:custGeom>
          <a:solidFill>
            <a:srgbClr val="FFFFFF"/>
          </a:solidFill>
        </p:spPr>
        <p:txBody>
          <a:bodyPr wrap="square" lIns="0" tIns="0" rIns="0" bIns="0" rtlCol="0"/>
          <a:lstStyle/>
          <a:p>
            <a:endParaRPr/>
          </a:p>
        </p:txBody>
      </p:sp>
      <p:sp>
        <p:nvSpPr>
          <p:cNvPr id="29" name="object 29"/>
          <p:cNvSpPr/>
          <p:nvPr/>
        </p:nvSpPr>
        <p:spPr>
          <a:xfrm>
            <a:off x="1557048" y="1803676"/>
            <a:ext cx="10795" cy="8255"/>
          </a:xfrm>
          <a:custGeom>
            <a:avLst/>
            <a:gdLst/>
            <a:ahLst/>
            <a:cxnLst/>
            <a:rect l="l" t="t" r="r" b="b"/>
            <a:pathLst>
              <a:path w="10794" h="8255">
                <a:moveTo>
                  <a:pt x="0" y="0"/>
                </a:moveTo>
                <a:lnTo>
                  <a:pt x="3111" y="2311"/>
                </a:lnTo>
                <a:lnTo>
                  <a:pt x="6654" y="4876"/>
                </a:lnTo>
                <a:lnTo>
                  <a:pt x="10261" y="7747"/>
                </a:lnTo>
                <a:lnTo>
                  <a:pt x="7556" y="5003"/>
                </a:lnTo>
                <a:lnTo>
                  <a:pt x="1511" y="139"/>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1627525" y="1852514"/>
            <a:ext cx="1905" cy="1905"/>
          </a:xfrm>
          <a:custGeom>
            <a:avLst/>
            <a:gdLst/>
            <a:ahLst/>
            <a:cxnLst/>
            <a:rect l="l" t="t" r="r" b="b"/>
            <a:pathLst>
              <a:path w="1905" h="1905">
                <a:moveTo>
                  <a:pt x="0" y="0"/>
                </a:moveTo>
                <a:lnTo>
                  <a:pt x="88" y="368"/>
                </a:lnTo>
                <a:lnTo>
                  <a:pt x="673" y="1282"/>
                </a:lnTo>
                <a:lnTo>
                  <a:pt x="1600" y="1892"/>
                </a:lnTo>
                <a:lnTo>
                  <a:pt x="0" y="0"/>
                </a:lnTo>
                <a:close/>
              </a:path>
            </a:pathLst>
          </a:custGeom>
          <a:solidFill>
            <a:srgbClr val="FFFFFF"/>
          </a:solidFill>
        </p:spPr>
        <p:txBody>
          <a:bodyPr wrap="square" lIns="0" tIns="0" rIns="0" bIns="0" rtlCol="0"/>
          <a:lstStyle/>
          <a:p>
            <a:endParaRPr/>
          </a:p>
        </p:txBody>
      </p:sp>
      <p:sp>
        <p:nvSpPr>
          <p:cNvPr id="31" name="object 31"/>
          <p:cNvSpPr/>
          <p:nvPr/>
        </p:nvSpPr>
        <p:spPr>
          <a:xfrm>
            <a:off x="1619662" y="1848843"/>
            <a:ext cx="10160" cy="7620"/>
          </a:xfrm>
          <a:custGeom>
            <a:avLst/>
            <a:gdLst/>
            <a:ahLst/>
            <a:cxnLst/>
            <a:rect l="l" t="t" r="r" b="b"/>
            <a:pathLst>
              <a:path w="10160" h="7619">
                <a:moveTo>
                  <a:pt x="0" y="0"/>
                </a:moveTo>
                <a:lnTo>
                  <a:pt x="3644" y="2628"/>
                </a:lnTo>
                <a:lnTo>
                  <a:pt x="7061" y="5029"/>
                </a:lnTo>
                <a:lnTo>
                  <a:pt x="10096" y="6997"/>
                </a:lnTo>
                <a:lnTo>
                  <a:pt x="9486" y="6299"/>
                </a:lnTo>
                <a:lnTo>
                  <a:pt x="8915" y="5537"/>
                </a:lnTo>
                <a:lnTo>
                  <a:pt x="8534" y="4952"/>
                </a:lnTo>
                <a:lnTo>
                  <a:pt x="5346" y="2857"/>
                </a:lnTo>
                <a:lnTo>
                  <a:pt x="2666" y="1447"/>
                </a:lnTo>
                <a:lnTo>
                  <a:pt x="0" y="0"/>
                </a:lnTo>
                <a:close/>
              </a:path>
            </a:pathLst>
          </a:custGeom>
          <a:solidFill>
            <a:srgbClr val="FFFFFF"/>
          </a:solidFill>
        </p:spPr>
        <p:txBody>
          <a:bodyPr wrap="square" lIns="0" tIns="0" rIns="0" bIns="0" rtlCol="0"/>
          <a:lstStyle/>
          <a:p>
            <a:endParaRPr/>
          </a:p>
        </p:txBody>
      </p:sp>
      <p:sp>
        <p:nvSpPr>
          <p:cNvPr id="32" name="object 32"/>
          <p:cNvSpPr/>
          <p:nvPr/>
        </p:nvSpPr>
        <p:spPr>
          <a:xfrm>
            <a:off x="1454491" y="1767994"/>
            <a:ext cx="60960" cy="26670"/>
          </a:xfrm>
          <a:custGeom>
            <a:avLst/>
            <a:gdLst/>
            <a:ahLst/>
            <a:cxnLst/>
            <a:rect l="l" t="t" r="r" b="b"/>
            <a:pathLst>
              <a:path w="60959" h="26669">
                <a:moveTo>
                  <a:pt x="0" y="0"/>
                </a:moveTo>
                <a:lnTo>
                  <a:pt x="1511" y="2628"/>
                </a:lnTo>
                <a:lnTo>
                  <a:pt x="7721" y="4483"/>
                </a:lnTo>
                <a:lnTo>
                  <a:pt x="13690" y="6896"/>
                </a:lnTo>
                <a:lnTo>
                  <a:pt x="19727" y="9144"/>
                </a:lnTo>
                <a:lnTo>
                  <a:pt x="19837" y="9855"/>
                </a:lnTo>
                <a:lnTo>
                  <a:pt x="18745" y="9855"/>
                </a:lnTo>
                <a:lnTo>
                  <a:pt x="23774" y="11036"/>
                </a:lnTo>
                <a:lnTo>
                  <a:pt x="51625" y="24841"/>
                </a:lnTo>
                <a:lnTo>
                  <a:pt x="59228" y="26451"/>
                </a:lnTo>
                <a:lnTo>
                  <a:pt x="60415" y="23353"/>
                </a:lnTo>
                <a:lnTo>
                  <a:pt x="58082" y="19505"/>
                </a:lnTo>
                <a:lnTo>
                  <a:pt x="54790" y="19505"/>
                </a:lnTo>
                <a:lnTo>
                  <a:pt x="51320" y="19265"/>
                </a:lnTo>
                <a:lnTo>
                  <a:pt x="37172" y="12598"/>
                </a:lnTo>
                <a:lnTo>
                  <a:pt x="31889" y="9144"/>
                </a:lnTo>
                <a:lnTo>
                  <a:pt x="30965" y="8115"/>
                </a:lnTo>
                <a:lnTo>
                  <a:pt x="29603" y="8115"/>
                </a:lnTo>
                <a:lnTo>
                  <a:pt x="22758" y="6032"/>
                </a:lnTo>
                <a:lnTo>
                  <a:pt x="15417" y="3898"/>
                </a:lnTo>
                <a:lnTo>
                  <a:pt x="8115" y="1600"/>
                </a:lnTo>
                <a:lnTo>
                  <a:pt x="0" y="0"/>
                </a:lnTo>
                <a:close/>
              </a:path>
              <a:path w="60959" h="26669">
                <a:moveTo>
                  <a:pt x="32550" y="4991"/>
                </a:moveTo>
                <a:lnTo>
                  <a:pt x="39531" y="9216"/>
                </a:lnTo>
                <a:lnTo>
                  <a:pt x="48902" y="15105"/>
                </a:lnTo>
                <a:lnTo>
                  <a:pt x="54790" y="19505"/>
                </a:lnTo>
                <a:lnTo>
                  <a:pt x="58082" y="19505"/>
                </a:lnTo>
                <a:lnTo>
                  <a:pt x="56699" y="17224"/>
                </a:lnTo>
                <a:lnTo>
                  <a:pt x="50606" y="10807"/>
                </a:lnTo>
                <a:lnTo>
                  <a:pt x="48475" y="10807"/>
                </a:lnTo>
                <a:lnTo>
                  <a:pt x="32550" y="4991"/>
                </a:lnTo>
                <a:close/>
              </a:path>
              <a:path w="60959" h="26669">
                <a:moveTo>
                  <a:pt x="49593" y="9740"/>
                </a:moveTo>
                <a:lnTo>
                  <a:pt x="48691" y="10426"/>
                </a:lnTo>
                <a:lnTo>
                  <a:pt x="48475" y="10807"/>
                </a:lnTo>
                <a:lnTo>
                  <a:pt x="50606" y="10807"/>
                </a:lnTo>
                <a:lnTo>
                  <a:pt x="49593" y="9740"/>
                </a:lnTo>
                <a:close/>
              </a:path>
              <a:path w="60959" h="26669">
                <a:moveTo>
                  <a:pt x="13081" y="7810"/>
                </a:moveTo>
                <a:lnTo>
                  <a:pt x="17729" y="10553"/>
                </a:lnTo>
                <a:lnTo>
                  <a:pt x="18745" y="9855"/>
                </a:lnTo>
                <a:lnTo>
                  <a:pt x="19837" y="9855"/>
                </a:lnTo>
                <a:lnTo>
                  <a:pt x="13081" y="7810"/>
                </a:lnTo>
                <a:close/>
              </a:path>
              <a:path w="60959" h="26669">
                <a:moveTo>
                  <a:pt x="25971" y="5003"/>
                </a:moveTo>
                <a:lnTo>
                  <a:pt x="29603" y="8115"/>
                </a:lnTo>
                <a:lnTo>
                  <a:pt x="30965" y="8115"/>
                </a:lnTo>
                <a:lnTo>
                  <a:pt x="30657" y="7772"/>
                </a:lnTo>
                <a:lnTo>
                  <a:pt x="25971" y="5003"/>
                </a:lnTo>
                <a:close/>
              </a:path>
            </a:pathLst>
          </a:custGeom>
          <a:solidFill>
            <a:srgbClr val="FFFFFF"/>
          </a:solidFill>
        </p:spPr>
        <p:txBody>
          <a:bodyPr wrap="square" lIns="0" tIns="0" rIns="0" bIns="0" rtlCol="0"/>
          <a:lstStyle/>
          <a:p>
            <a:endParaRPr/>
          </a:p>
        </p:txBody>
      </p:sp>
      <p:sp>
        <p:nvSpPr>
          <p:cNvPr id="33" name="object 33"/>
          <p:cNvSpPr/>
          <p:nvPr/>
        </p:nvSpPr>
        <p:spPr>
          <a:xfrm>
            <a:off x="1504562" y="1777281"/>
            <a:ext cx="34290" cy="19050"/>
          </a:xfrm>
          <a:custGeom>
            <a:avLst/>
            <a:gdLst/>
            <a:ahLst/>
            <a:cxnLst/>
            <a:rect l="l" t="t" r="r" b="b"/>
            <a:pathLst>
              <a:path w="34290" h="19050">
                <a:moveTo>
                  <a:pt x="28041" y="15595"/>
                </a:moveTo>
                <a:lnTo>
                  <a:pt x="34201" y="18872"/>
                </a:lnTo>
                <a:lnTo>
                  <a:pt x="30661" y="16509"/>
                </a:lnTo>
                <a:lnTo>
                  <a:pt x="30264" y="16509"/>
                </a:lnTo>
                <a:lnTo>
                  <a:pt x="28041" y="15595"/>
                </a:lnTo>
                <a:close/>
              </a:path>
              <a:path w="34290" h="19050">
                <a:moveTo>
                  <a:pt x="1028" y="0"/>
                </a:moveTo>
                <a:lnTo>
                  <a:pt x="0" y="253"/>
                </a:lnTo>
                <a:lnTo>
                  <a:pt x="22768" y="12325"/>
                </a:lnTo>
                <a:lnTo>
                  <a:pt x="30264" y="16509"/>
                </a:lnTo>
                <a:lnTo>
                  <a:pt x="30661" y="16509"/>
                </a:lnTo>
                <a:lnTo>
                  <a:pt x="27558" y="14439"/>
                </a:lnTo>
                <a:lnTo>
                  <a:pt x="22910" y="11125"/>
                </a:lnTo>
                <a:lnTo>
                  <a:pt x="14325" y="4838"/>
                </a:lnTo>
                <a:lnTo>
                  <a:pt x="3505" y="393"/>
                </a:lnTo>
                <a:lnTo>
                  <a:pt x="1028" y="0"/>
                </a:lnTo>
                <a:close/>
              </a:path>
            </a:pathLst>
          </a:custGeom>
          <a:solidFill>
            <a:srgbClr val="FFFFFF"/>
          </a:solidFill>
        </p:spPr>
        <p:txBody>
          <a:bodyPr wrap="square" lIns="0" tIns="0" rIns="0" bIns="0" rtlCol="0"/>
          <a:lstStyle/>
          <a:p>
            <a:endParaRPr/>
          </a:p>
        </p:txBody>
      </p:sp>
      <p:sp>
        <p:nvSpPr>
          <p:cNvPr id="34" name="object 34"/>
          <p:cNvSpPr/>
          <p:nvPr/>
        </p:nvSpPr>
        <p:spPr>
          <a:xfrm>
            <a:off x="1538760" y="1796151"/>
            <a:ext cx="42545" cy="26670"/>
          </a:xfrm>
          <a:custGeom>
            <a:avLst/>
            <a:gdLst/>
            <a:ahLst/>
            <a:cxnLst/>
            <a:rect l="l" t="t" r="r" b="b"/>
            <a:pathLst>
              <a:path w="42544" h="26669">
                <a:moveTo>
                  <a:pt x="11845" y="11678"/>
                </a:moveTo>
                <a:lnTo>
                  <a:pt x="13792" y="14681"/>
                </a:lnTo>
                <a:lnTo>
                  <a:pt x="23373" y="20050"/>
                </a:lnTo>
                <a:lnTo>
                  <a:pt x="28228" y="22218"/>
                </a:lnTo>
                <a:lnTo>
                  <a:pt x="31840" y="23510"/>
                </a:lnTo>
                <a:lnTo>
                  <a:pt x="37693" y="26250"/>
                </a:lnTo>
                <a:lnTo>
                  <a:pt x="26950" y="19335"/>
                </a:lnTo>
                <a:lnTo>
                  <a:pt x="30607" y="19335"/>
                </a:lnTo>
                <a:lnTo>
                  <a:pt x="27038" y="16281"/>
                </a:lnTo>
                <a:lnTo>
                  <a:pt x="29218" y="16281"/>
                </a:lnTo>
                <a:lnTo>
                  <a:pt x="28941" y="16129"/>
                </a:lnTo>
                <a:lnTo>
                  <a:pt x="28321" y="16129"/>
                </a:lnTo>
                <a:lnTo>
                  <a:pt x="27049" y="15913"/>
                </a:lnTo>
                <a:lnTo>
                  <a:pt x="21436" y="14207"/>
                </a:lnTo>
                <a:lnTo>
                  <a:pt x="15395" y="12158"/>
                </a:lnTo>
                <a:lnTo>
                  <a:pt x="11845" y="11678"/>
                </a:lnTo>
                <a:close/>
              </a:path>
              <a:path w="42544" h="26669">
                <a:moveTo>
                  <a:pt x="29218" y="16281"/>
                </a:moveTo>
                <a:lnTo>
                  <a:pt x="27038" y="16281"/>
                </a:lnTo>
                <a:lnTo>
                  <a:pt x="32689" y="19456"/>
                </a:lnTo>
                <a:lnTo>
                  <a:pt x="42354" y="25438"/>
                </a:lnTo>
                <a:lnTo>
                  <a:pt x="37503" y="21983"/>
                </a:lnTo>
                <a:lnTo>
                  <a:pt x="32867" y="18567"/>
                </a:lnTo>
                <a:lnTo>
                  <a:pt x="31233" y="17322"/>
                </a:lnTo>
                <a:lnTo>
                  <a:pt x="30543" y="17322"/>
                </a:lnTo>
                <a:lnTo>
                  <a:pt x="29286" y="16306"/>
                </a:lnTo>
                <a:close/>
              </a:path>
              <a:path w="42544" h="26669">
                <a:moveTo>
                  <a:pt x="30607" y="19335"/>
                </a:moveTo>
                <a:lnTo>
                  <a:pt x="26950" y="19335"/>
                </a:lnTo>
                <a:lnTo>
                  <a:pt x="29242" y="20050"/>
                </a:lnTo>
                <a:lnTo>
                  <a:pt x="32916" y="21310"/>
                </a:lnTo>
                <a:lnTo>
                  <a:pt x="30607" y="19335"/>
                </a:lnTo>
                <a:close/>
              </a:path>
              <a:path w="42544" h="26669">
                <a:moveTo>
                  <a:pt x="28549" y="15278"/>
                </a:moveTo>
                <a:lnTo>
                  <a:pt x="29108" y="15811"/>
                </a:lnTo>
                <a:lnTo>
                  <a:pt x="29248" y="15887"/>
                </a:lnTo>
                <a:lnTo>
                  <a:pt x="30251" y="16916"/>
                </a:lnTo>
                <a:lnTo>
                  <a:pt x="30543" y="17322"/>
                </a:lnTo>
                <a:lnTo>
                  <a:pt x="31233" y="17322"/>
                </a:lnTo>
                <a:lnTo>
                  <a:pt x="28549" y="15278"/>
                </a:lnTo>
                <a:close/>
              </a:path>
              <a:path w="42544" h="26669">
                <a:moveTo>
                  <a:pt x="28676" y="15976"/>
                </a:moveTo>
                <a:lnTo>
                  <a:pt x="28321" y="16129"/>
                </a:lnTo>
                <a:lnTo>
                  <a:pt x="28941" y="16129"/>
                </a:lnTo>
                <a:lnTo>
                  <a:pt x="28676" y="15976"/>
                </a:lnTo>
                <a:close/>
              </a:path>
              <a:path w="42544" h="26669">
                <a:moveTo>
                  <a:pt x="29159" y="15938"/>
                </a:moveTo>
                <a:lnTo>
                  <a:pt x="28829" y="15938"/>
                </a:lnTo>
                <a:lnTo>
                  <a:pt x="29108" y="15989"/>
                </a:lnTo>
                <a:close/>
              </a:path>
              <a:path w="42544" h="26669">
                <a:moveTo>
                  <a:pt x="19433" y="10312"/>
                </a:moveTo>
                <a:lnTo>
                  <a:pt x="19177" y="10312"/>
                </a:lnTo>
                <a:lnTo>
                  <a:pt x="26022" y="14579"/>
                </a:lnTo>
                <a:lnTo>
                  <a:pt x="28676" y="15976"/>
                </a:lnTo>
                <a:lnTo>
                  <a:pt x="28829" y="15938"/>
                </a:lnTo>
                <a:lnTo>
                  <a:pt x="29159" y="15938"/>
                </a:lnTo>
                <a:lnTo>
                  <a:pt x="29108" y="15811"/>
                </a:lnTo>
                <a:lnTo>
                  <a:pt x="21940" y="11662"/>
                </a:lnTo>
                <a:lnTo>
                  <a:pt x="19433" y="10312"/>
                </a:lnTo>
                <a:close/>
              </a:path>
              <a:path w="42544" h="26669">
                <a:moveTo>
                  <a:pt x="0" y="0"/>
                </a:moveTo>
                <a:lnTo>
                  <a:pt x="4802" y="2997"/>
                </a:lnTo>
                <a:lnTo>
                  <a:pt x="17945" y="10601"/>
                </a:lnTo>
                <a:lnTo>
                  <a:pt x="26962" y="15913"/>
                </a:lnTo>
                <a:lnTo>
                  <a:pt x="19177" y="10312"/>
                </a:lnTo>
                <a:lnTo>
                  <a:pt x="19433" y="10312"/>
                </a:lnTo>
                <a:lnTo>
                  <a:pt x="14644" y="7734"/>
                </a:lnTo>
                <a:lnTo>
                  <a:pt x="0" y="0"/>
                </a:lnTo>
                <a:close/>
              </a:path>
            </a:pathLst>
          </a:custGeom>
          <a:solidFill>
            <a:srgbClr val="FFFFFF"/>
          </a:solidFill>
        </p:spPr>
        <p:txBody>
          <a:bodyPr wrap="square" lIns="0" tIns="0" rIns="0" bIns="0" rtlCol="0"/>
          <a:lstStyle/>
          <a:p>
            <a:endParaRPr/>
          </a:p>
        </p:txBody>
      </p:sp>
      <p:sp>
        <p:nvSpPr>
          <p:cNvPr id="35" name="object 35"/>
          <p:cNvSpPr/>
          <p:nvPr/>
        </p:nvSpPr>
        <p:spPr>
          <a:xfrm>
            <a:off x="1684716" y="1920252"/>
            <a:ext cx="3175" cy="3175"/>
          </a:xfrm>
          <a:custGeom>
            <a:avLst/>
            <a:gdLst/>
            <a:ahLst/>
            <a:cxnLst/>
            <a:rect l="l" t="t" r="r" b="b"/>
            <a:pathLst>
              <a:path w="3175" h="3175">
                <a:moveTo>
                  <a:pt x="0" y="0"/>
                </a:moveTo>
                <a:lnTo>
                  <a:pt x="2806" y="2781"/>
                </a:lnTo>
                <a:lnTo>
                  <a:pt x="2222" y="1930"/>
                </a:lnTo>
                <a:lnTo>
                  <a:pt x="2374" y="1854"/>
                </a:lnTo>
                <a:lnTo>
                  <a:pt x="2438" y="1676"/>
                </a:lnTo>
                <a:lnTo>
                  <a:pt x="711" y="419"/>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1671088" y="1897571"/>
            <a:ext cx="23495" cy="29209"/>
          </a:xfrm>
          <a:custGeom>
            <a:avLst/>
            <a:gdLst/>
            <a:ahLst/>
            <a:cxnLst/>
            <a:rect l="l" t="t" r="r" b="b"/>
            <a:pathLst>
              <a:path w="23494" h="29210">
                <a:moveTo>
                  <a:pt x="16344" y="23571"/>
                </a:moveTo>
                <a:lnTo>
                  <a:pt x="16065" y="24358"/>
                </a:lnTo>
                <a:lnTo>
                  <a:pt x="19517" y="26941"/>
                </a:lnTo>
                <a:lnTo>
                  <a:pt x="22677" y="29130"/>
                </a:lnTo>
                <a:lnTo>
                  <a:pt x="23325" y="28734"/>
                </a:lnTo>
                <a:lnTo>
                  <a:pt x="22698" y="27940"/>
                </a:lnTo>
                <a:lnTo>
                  <a:pt x="21488" y="27940"/>
                </a:lnTo>
                <a:lnTo>
                  <a:pt x="16344" y="23571"/>
                </a:lnTo>
                <a:close/>
              </a:path>
              <a:path w="23494" h="29210">
                <a:moveTo>
                  <a:pt x="0" y="0"/>
                </a:moveTo>
                <a:lnTo>
                  <a:pt x="11734" y="17297"/>
                </a:lnTo>
                <a:lnTo>
                  <a:pt x="17145" y="22809"/>
                </a:lnTo>
                <a:lnTo>
                  <a:pt x="21488" y="27940"/>
                </a:lnTo>
                <a:lnTo>
                  <a:pt x="22698" y="27940"/>
                </a:lnTo>
                <a:lnTo>
                  <a:pt x="19240" y="23558"/>
                </a:lnTo>
                <a:lnTo>
                  <a:pt x="17348" y="22186"/>
                </a:lnTo>
                <a:lnTo>
                  <a:pt x="10613" y="14451"/>
                </a:lnTo>
                <a:lnTo>
                  <a:pt x="4630" y="6959"/>
                </a:lnTo>
                <a:lnTo>
                  <a:pt x="669" y="1534"/>
                </a:lnTo>
                <a:lnTo>
                  <a:pt x="0" y="0"/>
                </a:lnTo>
                <a:close/>
              </a:path>
            </a:pathLst>
          </a:custGeom>
          <a:solidFill>
            <a:srgbClr val="FFFFFF"/>
          </a:solidFill>
        </p:spPr>
        <p:txBody>
          <a:bodyPr wrap="square" lIns="0" tIns="0" rIns="0" bIns="0" rtlCol="0"/>
          <a:lstStyle/>
          <a:p>
            <a:endParaRPr/>
          </a:p>
        </p:txBody>
      </p:sp>
      <p:sp>
        <p:nvSpPr>
          <p:cNvPr id="37" name="object 37"/>
          <p:cNvSpPr/>
          <p:nvPr/>
        </p:nvSpPr>
        <p:spPr>
          <a:xfrm>
            <a:off x="1601360" y="1844177"/>
            <a:ext cx="22860" cy="18415"/>
          </a:xfrm>
          <a:custGeom>
            <a:avLst/>
            <a:gdLst/>
            <a:ahLst/>
            <a:cxnLst/>
            <a:rect l="l" t="t" r="r" b="b"/>
            <a:pathLst>
              <a:path w="22859" h="18414">
                <a:moveTo>
                  <a:pt x="12643" y="8331"/>
                </a:moveTo>
                <a:lnTo>
                  <a:pt x="10248" y="8331"/>
                </a:lnTo>
                <a:lnTo>
                  <a:pt x="22377" y="17983"/>
                </a:lnTo>
                <a:lnTo>
                  <a:pt x="20472" y="14973"/>
                </a:lnTo>
                <a:lnTo>
                  <a:pt x="22063" y="14973"/>
                </a:lnTo>
                <a:lnTo>
                  <a:pt x="17077" y="11351"/>
                </a:lnTo>
                <a:lnTo>
                  <a:pt x="12643" y="8331"/>
                </a:lnTo>
                <a:close/>
              </a:path>
              <a:path w="22859" h="18414">
                <a:moveTo>
                  <a:pt x="22063" y="14973"/>
                </a:moveTo>
                <a:lnTo>
                  <a:pt x="20472" y="14973"/>
                </a:lnTo>
                <a:lnTo>
                  <a:pt x="22606" y="15367"/>
                </a:lnTo>
                <a:lnTo>
                  <a:pt x="22063" y="14973"/>
                </a:lnTo>
                <a:close/>
              </a:path>
              <a:path w="22859" h="18414">
                <a:moveTo>
                  <a:pt x="0" y="0"/>
                </a:moveTo>
                <a:lnTo>
                  <a:pt x="10109" y="9702"/>
                </a:lnTo>
                <a:lnTo>
                  <a:pt x="10248" y="8331"/>
                </a:lnTo>
                <a:lnTo>
                  <a:pt x="12643" y="8331"/>
                </a:lnTo>
                <a:lnTo>
                  <a:pt x="11426" y="7502"/>
                </a:lnTo>
                <a:lnTo>
                  <a:pt x="0" y="0"/>
                </a:lnTo>
                <a:close/>
              </a:path>
            </a:pathLst>
          </a:custGeom>
          <a:solidFill>
            <a:srgbClr val="FFFFFF"/>
          </a:solidFill>
        </p:spPr>
        <p:txBody>
          <a:bodyPr wrap="square" lIns="0" tIns="0" rIns="0" bIns="0" rtlCol="0"/>
          <a:lstStyle/>
          <a:p>
            <a:endParaRPr/>
          </a:p>
        </p:txBody>
      </p:sp>
      <p:sp>
        <p:nvSpPr>
          <p:cNvPr id="38" name="object 38"/>
          <p:cNvSpPr/>
          <p:nvPr/>
        </p:nvSpPr>
        <p:spPr>
          <a:xfrm>
            <a:off x="1489111" y="1769978"/>
            <a:ext cx="16510" cy="4445"/>
          </a:xfrm>
          <a:custGeom>
            <a:avLst/>
            <a:gdLst/>
            <a:ahLst/>
            <a:cxnLst/>
            <a:rect l="l" t="t" r="r" b="b"/>
            <a:pathLst>
              <a:path w="16509" h="4444">
                <a:moveTo>
                  <a:pt x="0" y="0"/>
                </a:moveTo>
                <a:lnTo>
                  <a:pt x="11582" y="4241"/>
                </a:lnTo>
                <a:lnTo>
                  <a:pt x="15913" y="3746"/>
                </a:lnTo>
                <a:lnTo>
                  <a:pt x="10718" y="2209"/>
                </a:lnTo>
                <a:lnTo>
                  <a:pt x="5283" y="1244"/>
                </a:lnTo>
                <a:lnTo>
                  <a:pt x="0" y="0"/>
                </a:lnTo>
                <a:close/>
              </a:path>
            </a:pathLst>
          </a:custGeom>
          <a:solidFill>
            <a:srgbClr val="FFFFFF"/>
          </a:solidFill>
        </p:spPr>
        <p:txBody>
          <a:bodyPr wrap="square" lIns="0" tIns="0" rIns="0" bIns="0" rtlCol="0"/>
          <a:lstStyle/>
          <a:p>
            <a:endParaRPr/>
          </a:p>
        </p:txBody>
      </p:sp>
      <p:sp>
        <p:nvSpPr>
          <p:cNvPr id="39" name="object 39"/>
          <p:cNvSpPr/>
          <p:nvPr/>
        </p:nvSpPr>
        <p:spPr>
          <a:xfrm>
            <a:off x="1460763" y="1755678"/>
            <a:ext cx="9525" cy="4445"/>
          </a:xfrm>
          <a:custGeom>
            <a:avLst/>
            <a:gdLst/>
            <a:ahLst/>
            <a:cxnLst/>
            <a:rect l="l" t="t" r="r" b="b"/>
            <a:pathLst>
              <a:path w="9525" h="4444">
                <a:moveTo>
                  <a:pt x="0" y="0"/>
                </a:moveTo>
                <a:lnTo>
                  <a:pt x="7226" y="3822"/>
                </a:lnTo>
                <a:lnTo>
                  <a:pt x="9271" y="2425"/>
                </a:lnTo>
                <a:lnTo>
                  <a:pt x="6223" y="1524"/>
                </a:lnTo>
                <a:lnTo>
                  <a:pt x="3086" y="812"/>
                </a:lnTo>
                <a:lnTo>
                  <a:pt x="0" y="0"/>
                </a:lnTo>
                <a:close/>
              </a:path>
            </a:pathLst>
          </a:custGeom>
          <a:solidFill>
            <a:srgbClr val="FFFFFF"/>
          </a:solidFill>
        </p:spPr>
        <p:txBody>
          <a:bodyPr wrap="square" lIns="0" tIns="0" rIns="0" bIns="0" rtlCol="0"/>
          <a:lstStyle/>
          <a:p>
            <a:endParaRPr/>
          </a:p>
        </p:txBody>
      </p:sp>
      <p:sp>
        <p:nvSpPr>
          <p:cNvPr id="40" name="object 40"/>
          <p:cNvSpPr/>
          <p:nvPr/>
        </p:nvSpPr>
        <p:spPr>
          <a:xfrm>
            <a:off x="667232" y="2931097"/>
            <a:ext cx="6350" cy="5715"/>
          </a:xfrm>
          <a:custGeom>
            <a:avLst/>
            <a:gdLst/>
            <a:ahLst/>
            <a:cxnLst/>
            <a:rect l="l" t="t" r="r" b="b"/>
            <a:pathLst>
              <a:path w="6350" h="5714">
                <a:moveTo>
                  <a:pt x="0" y="0"/>
                </a:moveTo>
                <a:lnTo>
                  <a:pt x="5816" y="5245"/>
                </a:lnTo>
                <a:lnTo>
                  <a:pt x="1358" y="1104"/>
                </a:lnTo>
                <a:lnTo>
                  <a:pt x="0" y="0"/>
                </a:lnTo>
                <a:close/>
              </a:path>
            </a:pathLst>
          </a:custGeom>
          <a:solidFill>
            <a:srgbClr val="FFFFFF"/>
          </a:solidFill>
        </p:spPr>
        <p:txBody>
          <a:bodyPr wrap="square" lIns="0" tIns="0" rIns="0" bIns="0" rtlCol="0"/>
          <a:lstStyle/>
          <a:p>
            <a:endParaRPr/>
          </a:p>
        </p:txBody>
      </p:sp>
      <p:sp>
        <p:nvSpPr>
          <p:cNvPr id="41" name="object 41"/>
          <p:cNvSpPr/>
          <p:nvPr/>
        </p:nvSpPr>
        <p:spPr>
          <a:xfrm>
            <a:off x="627805" y="2888517"/>
            <a:ext cx="3810" cy="2540"/>
          </a:xfrm>
          <a:custGeom>
            <a:avLst/>
            <a:gdLst/>
            <a:ahLst/>
            <a:cxnLst/>
            <a:rect l="l" t="t" r="r" b="b"/>
            <a:pathLst>
              <a:path w="3809" h="2539">
                <a:moveTo>
                  <a:pt x="0" y="0"/>
                </a:moveTo>
                <a:lnTo>
                  <a:pt x="2158" y="1625"/>
                </a:lnTo>
                <a:lnTo>
                  <a:pt x="3187" y="2171"/>
                </a:lnTo>
                <a:lnTo>
                  <a:pt x="1714" y="393"/>
                </a:lnTo>
                <a:lnTo>
                  <a:pt x="0" y="0"/>
                </a:lnTo>
                <a:close/>
              </a:path>
            </a:pathLst>
          </a:custGeom>
          <a:solidFill>
            <a:srgbClr val="FFFFFF"/>
          </a:solidFill>
        </p:spPr>
        <p:txBody>
          <a:bodyPr wrap="square" lIns="0" tIns="0" rIns="0" bIns="0" rtlCol="0"/>
          <a:lstStyle/>
          <a:p>
            <a:endParaRPr/>
          </a:p>
        </p:txBody>
      </p:sp>
      <p:sp>
        <p:nvSpPr>
          <p:cNvPr id="42" name="object 42"/>
          <p:cNvSpPr/>
          <p:nvPr/>
        </p:nvSpPr>
        <p:spPr>
          <a:xfrm>
            <a:off x="635879" y="1917914"/>
            <a:ext cx="18415" cy="15240"/>
          </a:xfrm>
          <a:custGeom>
            <a:avLst/>
            <a:gdLst/>
            <a:ahLst/>
            <a:cxnLst/>
            <a:rect l="l" t="t" r="r" b="b"/>
            <a:pathLst>
              <a:path w="18415" h="15239">
                <a:moveTo>
                  <a:pt x="18275" y="0"/>
                </a:moveTo>
                <a:lnTo>
                  <a:pt x="4518" y="10042"/>
                </a:lnTo>
                <a:lnTo>
                  <a:pt x="351" y="13569"/>
                </a:lnTo>
                <a:lnTo>
                  <a:pt x="0" y="15189"/>
                </a:lnTo>
                <a:lnTo>
                  <a:pt x="4216" y="14147"/>
                </a:lnTo>
                <a:lnTo>
                  <a:pt x="9626" y="7912"/>
                </a:lnTo>
                <a:lnTo>
                  <a:pt x="14198" y="3517"/>
                </a:lnTo>
                <a:lnTo>
                  <a:pt x="18275" y="0"/>
                </a:lnTo>
                <a:close/>
              </a:path>
            </a:pathLst>
          </a:custGeom>
          <a:solidFill>
            <a:srgbClr val="FFFFFF"/>
          </a:solidFill>
        </p:spPr>
        <p:txBody>
          <a:bodyPr wrap="square" lIns="0" tIns="0" rIns="0" bIns="0" rtlCol="0"/>
          <a:lstStyle/>
          <a:p>
            <a:endParaRPr/>
          </a:p>
        </p:txBody>
      </p:sp>
      <p:sp>
        <p:nvSpPr>
          <p:cNvPr id="43" name="object 43"/>
          <p:cNvSpPr/>
          <p:nvPr/>
        </p:nvSpPr>
        <p:spPr>
          <a:xfrm>
            <a:off x="453173" y="2452441"/>
            <a:ext cx="2540" cy="11430"/>
          </a:xfrm>
          <a:custGeom>
            <a:avLst/>
            <a:gdLst/>
            <a:ahLst/>
            <a:cxnLst/>
            <a:rect l="l" t="t" r="r" b="b"/>
            <a:pathLst>
              <a:path w="2540" h="11430">
                <a:moveTo>
                  <a:pt x="0" y="0"/>
                </a:moveTo>
                <a:lnTo>
                  <a:pt x="546" y="3365"/>
                </a:lnTo>
                <a:lnTo>
                  <a:pt x="927" y="7188"/>
                </a:lnTo>
                <a:lnTo>
                  <a:pt x="1790" y="11175"/>
                </a:lnTo>
                <a:lnTo>
                  <a:pt x="2298" y="7772"/>
                </a:lnTo>
                <a:lnTo>
                  <a:pt x="0" y="0"/>
                </a:lnTo>
                <a:close/>
              </a:path>
            </a:pathLst>
          </a:custGeom>
          <a:solidFill>
            <a:srgbClr val="FFFFFF"/>
          </a:solidFill>
        </p:spPr>
        <p:txBody>
          <a:bodyPr wrap="square" lIns="0" tIns="0" rIns="0" bIns="0" rtlCol="0"/>
          <a:lstStyle/>
          <a:p>
            <a:endParaRPr/>
          </a:p>
        </p:txBody>
      </p:sp>
      <p:sp>
        <p:nvSpPr>
          <p:cNvPr id="44" name="object 44"/>
          <p:cNvSpPr/>
          <p:nvPr/>
        </p:nvSpPr>
        <p:spPr>
          <a:xfrm>
            <a:off x="464443" y="2471297"/>
            <a:ext cx="635" cy="15240"/>
          </a:xfrm>
          <a:custGeom>
            <a:avLst/>
            <a:gdLst/>
            <a:ahLst/>
            <a:cxnLst/>
            <a:rect l="l" t="t" r="r" b="b"/>
            <a:pathLst>
              <a:path w="634" h="15239">
                <a:moveTo>
                  <a:pt x="609" y="0"/>
                </a:moveTo>
                <a:lnTo>
                  <a:pt x="0" y="15151"/>
                </a:lnTo>
                <a:lnTo>
                  <a:pt x="317" y="11722"/>
                </a:lnTo>
                <a:lnTo>
                  <a:pt x="533" y="6845"/>
                </a:lnTo>
                <a:lnTo>
                  <a:pt x="609" y="0"/>
                </a:lnTo>
                <a:close/>
              </a:path>
            </a:pathLst>
          </a:custGeom>
          <a:solidFill>
            <a:srgbClr val="FFFFFF"/>
          </a:solidFill>
        </p:spPr>
        <p:txBody>
          <a:bodyPr wrap="square" lIns="0" tIns="0" rIns="0" bIns="0" rtlCol="0"/>
          <a:lstStyle/>
          <a:p>
            <a:endParaRPr/>
          </a:p>
        </p:txBody>
      </p:sp>
      <p:sp>
        <p:nvSpPr>
          <p:cNvPr id="45" name="object 45"/>
          <p:cNvSpPr/>
          <p:nvPr/>
        </p:nvSpPr>
        <p:spPr>
          <a:xfrm>
            <a:off x="920266" y="3093715"/>
            <a:ext cx="13335" cy="5080"/>
          </a:xfrm>
          <a:custGeom>
            <a:avLst/>
            <a:gdLst/>
            <a:ahLst/>
            <a:cxnLst/>
            <a:rect l="l" t="t" r="r" b="b"/>
            <a:pathLst>
              <a:path w="13334" h="5080">
                <a:moveTo>
                  <a:pt x="0" y="0"/>
                </a:moveTo>
                <a:lnTo>
                  <a:pt x="5448" y="3213"/>
                </a:lnTo>
                <a:lnTo>
                  <a:pt x="3962" y="3949"/>
                </a:lnTo>
                <a:lnTo>
                  <a:pt x="10134" y="4762"/>
                </a:lnTo>
                <a:lnTo>
                  <a:pt x="13284" y="4965"/>
                </a:lnTo>
                <a:lnTo>
                  <a:pt x="0" y="0"/>
                </a:lnTo>
                <a:close/>
              </a:path>
            </a:pathLst>
          </a:custGeom>
          <a:solidFill>
            <a:srgbClr val="FFFFFF"/>
          </a:solidFill>
        </p:spPr>
        <p:txBody>
          <a:bodyPr wrap="square" lIns="0" tIns="0" rIns="0" bIns="0" rtlCol="0"/>
          <a:lstStyle/>
          <a:p>
            <a:endParaRPr/>
          </a:p>
        </p:txBody>
      </p:sp>
      <p:sp>
        <p:nvSpPr>
          <p:cNvPr id="46" name="object 46"/>
          <p:cNvSpPr/>
          <p:nvPr/>
        </p:nvSpPr>
        <p:spPr>
          <a:xfrm>
            <a:off x="1083568" y="1703780"/>
            <a:ext cx="26034" cy="1905"/>
          </a:xfrm>
          <a:custGeom>
            <a:avLst/>
            <a:gdLst/>
            <a:ahLst/>
            <a:cxnLst/>
            <a:rect l="l" t="t" r="r" b="b"/>
            <a:pathLst>
              <a:path w="26034" h="1905">
                <a:moveTo>
                  <a:pt x="25425" y="0"/>
                </a:moveTo>
                <a:lnTo>
                  <a:pt x="18143" y="207"/>
                </a:lnTo>
                <a:lnTo>
                  <a:pt x="11545" y="515"/>
                </a:lnTo>
                <a:lnTo>
                  <a:pt x="5531" y="912"/>
                </a:lnTo>
                <a:lnTo>
                  <a:pt x="0" y="1384"/>
                </a:lnTo>
                <a:lnTo>
                  <a:pt x="16222" y="1535"/>
                </a:lnTo>
                <a:lnTo>
                  <a:pt x="21915" y="1171"/>
                </a:lnTo>
                <a:lnTo>
                  <a:pt x="25425" y="0"/>
                </a:lnTo>
                <a:close/>
              </a:path>
            </a:pathLst>
          </a:custGeom>
          <a:solidFill>
            <a:srgbClr val="FFFFFF"/>
          </a:solidFill>
        </p:spPr>
        <p:txBody>
          <a:bodyPr wrap="square" lIns="0" tIns="0" rIns="0" bIns="0" rtlCol="0"/>
          <a:lstStyle/>
          <a:p>
            <a:endParaRPr/>
          </a:p>
        </p:txBody>
      </p:sp>
      <p:sp>
        <p:nvSpPr>
          <p:cNvPr id="47" name="object 47"/>
          <p:cNvSpPr/>
          <p:nvPr/>
        </p:nvSpPr>
        <p:spPr>
          <a:xfrm>
            <a:off x="633405" y="2930384"/>
            <a:ext cx="6350" cy="5715"/>
          </a:xfrm>
          <a:custGeom>
            <a:avLst/>
            <a:gdLst/>
            <a:ahLst/>
            <a:cxnLst/>
            <a:rect l="l" t="t" r="r" b="b"/>
            <a:pathLst>
              <a:path w="6350" h="5714">
                <a:moveTo>
                  <a:pt x="0" y="0"/>
                </a:moveTo>
                <a:lnTo>
                  <a:pt x="304" y="1155"/>
                </a:lnTo>
                <a:lnTo>
                  <a:pt x="4013" y="4470"/>
                </a:lnTo>
                <a:lnTo>
                  <a:pt x="5816" y="5676"/>
                </a:lnTo>
                <a:lnTo>
                  <a:pt x="6096" y="5219"/>
                </a:lnTo>
                <a:lnTo>
                  <a:pt x="2311" y="1803"/>
                </a:lnTo>
                <a:lnTo>
                  <a:pt x="0" y="0"/>
                </a:lnTo>
                <a:close/>
              </a:path>
            </a:pathLst>
          </a:custGeom>
          <a:solidFill>
            <a:srgbClr val="FFFFFF"/>
          </a:solidFill>
        </p:spPr>
        <p:txBody>
          <a:bodyPr wrap="square" lIns="0" tIns="0" rIns="0" bIns="0" rtlCol="0"/>
          <a:lstStyle/>
          <a:p>
            <a:endParaRPr/>
          </a:p>
        </p:txBody>
      </p:sp>
      <p:sp>
        <p:nvSpPr>
          <p:cNvPr id="48" name="object 48"/>
          <p:cNvSpPr/>
          <p:nvPr/>
        </p:nvSpPr>
        <p:spPr>
          <a:xfrm>
            <a:off x="1054454" y="1705159"/>
            <a:ext cx="29209" cy="5080"/>
          </a:xfrm>
          <a:custGeom>
            <a:avLst/>
            <a:gdLst/>
            <a:ahLst/>
            <a:cxnLst/>
            <a:rect l="l" t="t" r="r" b="b"/>
            <a:pathLst>
              <a:path w="29209" h="5080">
                <a:moveTo>
                  <a:pt x="29108" y="0"/>
                </a:moveTo>
                <a:lnTo>
                  <a:pt x="22054" y="275"/>
                </a:lnTo>
                <a:lnTo>
                  <a:pt x="14730" y="1087"/>
                </a:lnTo>
                <a:lnTo>
                  <a:pt x="7318" y="2473"/>
                </a:lnTo>
                <a:lnTo>
                  <a:pt x="0" y="4470"/>
                </a:lnTo>
                <a:lnTo>
                  <a:pt x="5410" y="4152"/>
                </a:lnTo>
                <a:lnTo>
                  <a:pt x="12712" y="2679"/>
                </a:lnTo>
                <a:lnTo>
                  <a:pt x="20040" y="863"/>
                </a:lnTo>
                <a:lnTo>
                  <a:pt x="29108" y="0"/>
                </a:lnTo>
                <a:close/>
              </a:path>
            </a:pathLst>
          </a:custGeom>
          <a:solidFill>
            <a:srgbClr val="FFFFFF"/>
          </a:solidFill>
        </p:spPr>
        <p:txBody>
          <a:bodyPr wrap="square" lIns="0" tIns="0" rIns="0" bIns="0" rtlCol="0"/>
          <a:lstStyle/>
          <a:p>
            <a:endParaRPr/>
          </a:p>
        </p:txBody>
      </p:sp>
      <p:sp>
        <p:nvSpPr>
          <p:cNvPr id="49" name="object 49"/>
          <p:cNvSpPr/>
          <p:nvPr/>
        </p:nvSpPr>
        <p:spPr>
          <a:xfrm>
            <a:off x="1842144" y="2682479"/>
            <a:ext cx="1270" cy="3175"/>
          </a:xfrm>
          <a:custGeom>
            <a:avLst/>
            <a:gdLst/>
            <a:ahLst/>
            <a:cxnLst/>
            <a:rect l="l" t="t" r="r" b="b"/>
            <a:pathLst>
              <a:path w="1269" h="3175">
                <a:moveTo>
                  <a:pt x="876" y="0"/>
                </a:moveTo>
                <a:lnTo>
                  <a:pt x="508" y="1066"/>
                </a:lnTo>
                <a:lnTo>
                  <a:pt x="0" y="2641"/>
                </a:lnTo>
                <a:lnTo>
                  <a:pt x="1104" y="342"/>
                </a:lnTo>
                <a:lnTo>
                  <a:pt x="876" y="0"/>
                </a:lnTo>
                <a:close/>
              </a:path>
            </a:pathLst>
          </a:custGeom>
          <a:solidFill>
            <a:srgbClr val="FFFFFF"/>
          </a:solidFill>
        </p:spPr>
        <p:txBody>
          <a:bodyPr wrap="square" lIns="0" tIns="0" rIns="0" bIns="0" rtlCol="0"/>
          <a:lstStyle/>
          <a:p>
            <a:endParaRPr/>
          </a:p>
        </p:txBody>
      </p:sp>
      <p:sp>
        <p:nvSpPr>
          <p:cNvPr id="50" name="object 50"/>
          <p:cNvSpPr/>
          <p:nvPr/>
        </p:nvSpPr>
        <p:spPr>
          <a:xfrm>
            <a:off x="1906560" y="2361842"/>
            <a:ext cx="1905" cy="13970"/>
          </a:xfrm>
          <a:custGeom>
            <a:avLst/>
            <a:gdLst/>
            <a:ahLst/>
            <a:cxnLst/>
            <a:rect l="l" t="t" r="r" b="b"/>
            <a:pathLst>
              <a:path w="1905" h="13969">
                <a:moveTo>
                  <a:pt x="0" y="0"/>
                </a:moveTo>
                <a:lnTo>
                  <a:pt x="508" y="3289"/>
                </a:lnTo>
                <a:lnTo>
                  <a:pt x="1092" y="8674"/>
                </a:lnTo>
                <a:lnTo>
                  <a:pt x="1689" y="13741"/>
                </a:lnTo>
                <a:lnTo>
                  <a:pt x="1574" y="11264"/>
                </a:lnTo>
                <a:lnTo>
                  <a:pt x="1104" y="7112"/>
                </a:lnTo>
                <a:lnTo>
                  <a:pt x="0" y="0"/>
                </a:lnTo>
                <a:close/>
              </a:path>
            </a:pathLst>
          </a:custGeom>
          <a:solidFill>
            <a:srgbClr val="FFFFFF"/>
          </a:solidFill>
        </p:spPr>
        <p:txBody>
          <a:bodyPr wrap="square" lIns="0" tIns="0" rIns="0" bIns="0" rtlCol="0"/>
          <a:lstStyle/>
          <a:p>
            <a:endParaRPr/>
          </a:p>
        </p:txBody>
      </p:sp>
      <p:sp>
        <p:nvSpPr>
          <p:cNvPr id="51" name="object 51"/>
          <p:cNvSpPr/>
          <p:nvPr/>
        </p:nvSpPr>
        <p:spPr>
          <a:xfrm>
            <a:off x="1330920" y="1714710"/>
            <a:ext cx="7620" cy="1905"/>
          </a:xfrm>
          <a:custGeom>
            <a:avLst/>
            <a:gdLst/>
            <a:ahLst/>
            <a:cxnLst/>
            <a:rect l="l" t="t" r="r" b="b"/>
            <a:pathLst>
              <a:path w="7619" h="1905">
                <a:moveTo>
                  <a:pt x="1244" y="0"/>
                </a:moveTo>
                <a:lnTo>
                  <a:pt x="0" y="63"/>
                </a:lnTo>
                <a:lnTo>
                  <a:pt x="7480" y="1523"/>
                </a:lnTo>
                <a:lnTo>
                  <a:pt x="1244" y="0"/>
                </a:lnTo>
                <a:close/>
              </a:path>
            </a:pathLst>
          </a:custGeom>
          <a:solidFill>
            <a:srgbClr val="FFFFFF"/>
          </a:solidFill>
        </p:spPr>
        <p:txBody>
          <a:bodyPr wrap="square" lIns="0" tIns="0" rIns="0" bIns="0" rtlCol="0"/>
          <a:lstStyle/>
          <a:p>
            <a:endParaRPr/>
          </a:p>
        </p:txBody>
      </p:sp>
      <p:sp>
        <p:nvSpPr>
          <p:cNvPr id="52" name="object 52"/>
          <p:cNvSpPr/>
          <p:nvPr/>
        </p:nvSpPr>
        <p:spPr>
          <a:xfrm>
            <a:off x="1361358" y="1732154"/>
            <a:ext cx="3810" cy="635"/>
          </a:xfrm>
          <a:custGeom>
            <a:avLst/>
            <a:gdLst/>
            <a:ahLst/>
            <a:cxnLst/>
            <a:rect l="l" t="t" r="r" b="b"/>
            <a:pathLst>
              <a:path w="3809" h="635">
                <a:moveTo>
                  <a:pt x="1587" y="0"/>
                </a:moveTo>
                <a:lnTo>
                  <a:pt x="330" y="38"/>
                </a:lnTo>
                <a:lnTo>
                  <a:pt x="0" y="507"/>
                </a:lnTo>
                <a:lnTo>
                  <a:pt x="749" y="114"/>
                </a:lnTo>
                <a:lnTo>
                  <a:pt x="1854" y="25"/>
                </a:lnTo>
                <a:lnTo>
                  <a:pt x="1587" y="0"/>
                </a:lnTo>
                <a:close/>
              </a:path>
              <a:path w="3809" h="635">
                <a:moveTo>
                  <a:pt x="1912" y="25"/>
                </a:moveTo>
                <a:lnTo>
                  <a:pt x="3213" y="126"/>
                </a:lnTo>
                <a:lnTo>
                  <a:pt x="1912" y="25"/>
                </a:lnTo>
                <a:close/>
              </a:path>
            </a:pathLst>
          </a:custGeom>
          <a:solidFill>
            <a:srgbClr val="FFFFFF"/>
          </a:solidFill>
        </p:spPr>
        <p:txBody>
          <a:bodyPr wrap="square" lIns="0" tIns="0" rIns="0" bIns="0" rtlCol="0"/>
          <a:lstStyle/>
          <a:p>
            <a:endParaRPr/>
          </a:p>
        </p:txBody>
      </p:sp>
      <p:sp>
        <p:nvSpPr>
          <p:cNvPr id="53" name="object 53"/>
          <p:cNvSpPr/>
          <p:nvPr/>
        </p:nvSpPr>
        <p:spPr>
          <a:xfrm>
            <a:off x="983738" y="1740026"/>
            <a:ext cx="2540" cy="635"/>
          </a:xfrm>
          <a:custGeom>
            <a:avLst/>
            <a:gdLst/>
            <a:ahLst/>
            <a:cxnLst/>
            <a:rect l="l" t="t" r="r" b="b"/>
            <a:pathLst>
              <a:path w="2540" h="635">
                <a:moveTo>
                  <a:pt x="622" y="0"/>
                </a:moveTo>
                <a:lnTo>
                  <a:pt x="0" y="152"/>
                </a:lnTo>
                <a:lnTo>
                  <a:pt x="2260" y="25"/>
                </a:lnTo>
                <a:lnTo>
                  <a:pt x="1866" y="38"/>
                </a:lnTo>
                <a:lnTo>
                  <a:pt x="622" y="0"/>
                </a:lnTo>
                <a:close/>
              </a:path>
            </a:pathLst>
          </a:custGeom>
          <a:solidFill>
            <a:srgbClr val="FFFFFF"/>
          </a:solidFill>
        </p:spPr>
        <p:txBody>
          <a:bodyPr wrap="square" lIns="0" tIns="0" rIns="0" bIns="0" rtlCol="0"/>
          <a:lstStyle/>
          <a:p>
            <a:endParaRPr/>
          </a:p>
        </p:txBody>
      </p:sp>
      <p:sp>
        <p:nvSpPr>
          <p:cNvPr id="54" name="object 54"/>
          <p:cNvSpPr/>
          <p:nvPr/>
        </p:nvSpPr>
        <p:spPr>
          <a:xfrm>
            <a:off x="1332536" y="1715457"/>
            <a:ext cx="9525" cy="3175"/>
          </a:xfrm>
          <a:custGeom>
            <a:avLst/>
            <a:gdLst/>
            <a:ahLst/>
            <a:cxnLst/>
            <a:rect l="l" t="t" r="r" b="b"/>
            <a:pathLst>
              <a:path w="9525" h="3175">
                <a:moveTo>
                  <a:pt x="0" y="0"/>
                </a:moveTo>
                <a:lnTo>
                  <a:pt x="1498" y="520"/>
                </a:lnTo>
                <a:lnTo>
                  <a:pt x="4318" y="1447"/>
                </a:lnTo>
                <a:lnTo>
                  <a:pt x="9309" y="2946"/>
                </a:lnTo>
                <a:lnTo>
                  <a:pt x="6591" y="2006"/>
                </a:lnTo>
                <a:lnTo>
                  <a:pt x="3454" y="977"/>
                </a:lnTo>
                <a:lnTo>
                  <a:pt x="0" y="0"/>
                </a:lnTo>
                <a:close/>
              </a:path>
            </a:pathLst>
          </a:custGeom>
          <a:solidFill>
            <a:srgbClr val="FFFFFF"/>
          </a:solidFill>
        </p:spPr>
        <p:txBody>
          <a:bodyPr wrap="square" lIns="0" tIns="0" rIns="0" bIns="0" rtlCol="0"/>
          <a:lstStyle/>
          <a:p>
            <a:endParaRPr/>
          </a:p>
        </p:txBody>
      </p:sp>
      <p:sp>
        <p:nvSpPr>
          <p:cNvPr id="55" name="object 55"/>
          <p:cNvSpPr/>
          <p:nvPr/>
        </p:nvSpPr>
        <p:spPr>
          <a:xfrm>
            <a:off x="1340591" y="1716970"/>
            <a:ext cx="7620" cy="1905"/>
          </a:xfrm>
          <a:custGeom>
            <a:avLst/>
            <a:gdLst/>
            <a:ahLst/>
            <a:cxnLst/>
            <a:rect l="l" t="t" r="r" b="b"/>
            <a:pathLst>
              <a:path w="7619" h="1905">
                <a:moveTo>
                  <a:pt x="0" y="0"/>
                </a:moveTo>
                <a:lnTo>
                  <a:pt x="6413" y="1790"/>
                </a:lnTo>
                <a:lnTo>
                  <a:pt x="7442" y="1638"/>
                </a:lnTo>
                <a:lnTo>
                  <a:pt x="6667" y="1193"/>
                </a:lnTo>
                <a:lnTo>
                  <a:pt x="0" y="0"/>
                </a:lnTo>
                <a:close/>
              </a:path>
            </a:pathLst>
          </a:custGeom>
          <a:solidFill>
            <a:srgbClr val="FFFFFF"/>
          </a:solidFill>
        </p:spPr>
        <p:txBody>
          <a:bodyPr wrap="square" lIns="0" tIns="0" rIns="0" bIns="0" rtlCol="0"/>
          <a:lstStyle/>
          <a:p>
            <a:endParaRPr/>
          </a:p>
        </p:txBody>
      </p:sp>
      <p:sp>
        <p:nvSpPr>
          <p:cNvPr id="56" name="object 56"/>
          <p:cNvSpPr/>
          <p:nvPr/>
        </p:nvSpPr>
        <p:spPr>
          <a:xfrm>
            <a:off x="1320475" y="1712900"/>
            <a:ext cx="12065" cy="3175"/>
          </a:xfrm>
          <a:custGeom>
            <a:avLst/>
            <a:gdLst/>
            <a:ahLst/>
            <a:cxnLst/>
            <a:rect l="l" t="t" r="r" b="b"/>
            <a:pathLst>
              <a:path w="12065" h="3175">
                <a:moveTo>
                  <a:pt x="0" y="0"/>
                </a:moveTo>
                <a:lnTo>
                  <a:pt x="4279" y="787"/>
                </a:lnTo>
                <a:lnTo>
                  <a:pt x="8255" y="1651"/>
                </a:lnTo>
                <a:lnTo>
                  <a:pt x="12052" y="2552"/>
                </a:lnTo>
                <a:lnTo>
                  <a:pt x="10617" y="2120"/>
                </a:lnTo>
                <a:lnTo>
                  <a:pt x="10033" y="1879"/>
                </a:lnTo>
                <a:lnTo>
                  <a:pt x="10452" y="1879"/>
                </a:lnTo>
                <a:lnTo>
                  <a:pt x="0" y="0"/>
                </a:lnTo>
                <a:close/>
              </a:path>
            </a:pathLst>
          </a:custGeom>
          <a:solidFill>
            <a:srgbClr val="FFFFFF"/>
          </a:solidFill>
        </p:spPr>
        <p:txBody>
          <a:bodyPr wrap="square" lIns="0" tIns="0" rIns="0" bIns="0" rtlCol="0"/>
          <a:lstStyle/>
          <a:p>
            <a:endParaRPr/>
          </a:p>
        </p:txBody>
      </p:sp>
      <p:sp>
        <p:nvSpPr>
          <p:cNvPr id="57" name="object 57"/>
          <p:cNvSpPr/>
          <p:nvPr/>
        </p:nvSpPr>
        <p:spPr>
          <a:xfrm>
            <a:off x="1434245" y="3100782"/>
            <a:ext cx="8255" cy="4445"/>
          </a:xfrm>
          <a:custGeom>
            <a:avLst/>
            <a:gdLst/>
            <a:ahLst/>
            <a:cxnLst/>
            <a:rect l="l" t="t" r="r" b="b"/>
            <a:pathLst>
              <a:path w="8255" h="4444">
                <a:moveTo>
                  <a:pt x="8178" y="0"/>
                </a:moveTo>
                <a:lnTo>
                  <a:pt x="5181" y="1308"/>
                </a:lnTo>
                <a:lnTo>
                  <a:pt x="0" y="3898"/>
                </a:lnTo>
                <a:lnTo>
                  <a:pt x="1562" y="3543"/>
                </a:lnTo>
                <a:lnTo>
                  <a:pt x="8178" y="0"/>
                </a:lnTo>
                <a:close/>
              </a:path>
            </a:pathLst>
          </a:custGeom>
          <a:solidFill>
            <a:srgbClr val="FFFFFF"/>
          </a:solidFill>
        </p:spPr>
        <p:txBody>
          <a:bodyPr wrap="square" lIns="0" tIns="0" rIns="0" bIns="0" rtlCol="0"/>
          <a:lstStyle/>
          <a:p>
            <a:endParaRPr/>
          </a:p>
        </p:txBody>
      </p:sp>
      <p:sp>
        <p:nvSpPr>
          <p:cNvPr id="58" name="object 58"/>
          <p:cNvSpPr/>
          <p:nvPr/>
        </p:nvSpPr>
        <p:spPr>
          <a:xfrm>
            <a:off x="556100" y="2086466"/>
            <a:ext cx="635" cy="1270"/>
          </a:xfrm>
          <a:custGeom>
            <a:avLst/>
            <a:gdLst/>
            <a:ahLst/>
            <a:cxnLst/>
            <a:rect l="l" t="t" r="r" b="b"/>
            <a:pathLst>
              <a:path w="634" h="1269">
                <a:moveTo>
                  <a:pt x="609" y="0"/>
                </a:moveTo>
                <a:lnTo>
                  <a:pt x="0" y="901"/>
                </a:lnTo>
                <a:lnTo>
                  <a:pt x="292" y="787"/>
                </a:lnTo>
                <a:lnTo>
                  <a:pt x="609" y="0"/>
                </a:lnTo>
                <a:close/>
              </a:path>
            </a:pathLst>
          </a:custGeom>
          <a:solidFill>
            <a:srgbClr val="FFFFFF"/>
          </a:solidFill>
        </p:spPr>
        <p:txBody>
          <a:bodyPr wrap="square" lIns="0" tIns="0" rIns="0" bIns="0" rtlCol="0"/>
          <a:lstStyle/>
          <a:p>
            <a:endParaRPr/>
          </a:p>
        </p:txBody>
      </p:sp>
      <p:sp>
        <p:nvSpPr>
          <p:cNvPr id="59" name="object 59"/>
          <p:cNvSpPr/>
          <p:nvPr/>
        </p:nvSpPr>
        <p:spPr>
          <a:xfrm>
            <a:off x="545457" y="2087376"/>
            <a:ext cx="10795" cy="24130"/>
          </a:xfrm>
          <a:custGeom>
            <a:avLst/>
            <a:gdLst/>
            <a:ahLst/>
            <a:cxnLst/>
            <a:rect l="l" t="t" r="r" b="b"/>
            <a:pathLst>
              <a:path w="10795" h="24130">
                <a:moveTo>
                  <a:pt x="10642" y="0"/>
                </a:moveTo>
                <a:lnTo>
                  <a:pt x="7251" y="1435"/>
                </a:lnTo>
                <a:lnTo>
                  <a:pt x="3746" y="2844"/>
                </a:lnTo>
                <a:lnTo>
                  <a:pt x="431" y="4381"/>
                </a:lnTo>
                <a:lnTo>
                  <a:pt x="0" y="23952"/>
                </a:lnTo>
                <a:lnTo>
                  <a:pt x="2091" y="16439"/>
                </a:lnTo>
                <a:lnTo>
                  <a:pt x="4464" y="10371"/>
                </a:lnTo>
                <a:lnTo>
                  <a:pt x="7265" y="5105"/>
                </a:lnTo>
                <a:lnTo>
                  <a:pt x="10642" y="0"/>
                </a:lnTo>
                <a:close/>
              </a:path>
            </a:pathLst>
          </a:custGeom>
          <a:solidFill>
            <a:srgbClr val="FFFFFF"/>
          </a:solidFill>
        </p:spPr>
        <p:txBody>
          <a:bodyPr wrap="square" lIns="0" tIns="0" rIns="0" bIns="0" rtlCol="0"/>
          <a:lstStyle/>
          <a:p>
            <a:endParaRPr/>
          </a:p>
        </p:txBody>
      </p:sp>
      <p:sp>
        <p:nvSpPr>
          <p:cNvPr id="60" name="object 60"/>
          <p:cNvSpPr/>
          <p:nvPr/>
        </p:nvSpPr>
        <p:spPr>
          <a:xfrm>
            <a:off x="439155" y="1707784"/>
            <a:ext cx="1471930" cy="1460500"/>
          </a:xfrm>
          <a:custGeom>
            <a:avLst/>
            <a:gdLst/>
            <a:ahLst/>
            <a:cxnLst/>
            <a:rect l="l" t="t" r="r" b="b"/>
            <a:pathLst>
              <a:path w="1471930" h="1460500">
                <a:moveTo>
                  <a:pt x="880021" y="1447799"/>
                </a:moveTo>
                <a:lnTo>
                  <a:pt x="573704" y="1447799"/>
                </a:lnTo>
                <a:lnTo>
                  <a:pt x="610684" y="1460499"/>
                </a:lnTo>
                <a:lnTo>
                  <a:pt x="852164" y="1460499"/>
                </a:lnTo>
                <a:lnTo>
                  <a:pt x="880021" y="1447799"/>
                </a:lnTo>
                <a:close/>
              </a:path>
              <a:path w="1471930" h="1460500">
                <a:moveTo>
                  <a:pt x="585647" y="1422399"/>
                </a:moveTo>
                <a:lnTo>
                  <a:pt x="501126" y="1422399"/>
                </a:lnTo>
                <a:lnTo>
                  <a:pt x="529957" y="1435099"/>
                </a:lnTo>
                <a:lnTo>
                  <a:pt x="560768" y="1447799"/>
                </a:lnTo>
                <a:lnTo>
                  <a:pt x="652578" y="1447799"/>
                </a:lnTo>
                <a:lnTo>
                  <a:pt x="640791" y="1435099"/>
                </a:lnTo>
                <a:lnTo>
                  <a:pt x="582434" y="1435099"/>
                </a:lnTo>
                <a:lnTo>
                  <a:pt x="585647" y="1422399"/>
                </a:lnTo>
                <a:close/>
              </a:path>
              <a:path w="1471930" h="1460500">
                <a:moveTo>
                  <a:pt x="670826" y="1435099"/>
                </a:moveTo>
                <a:lnTo>
                  <a:pt x="658431" y="1435099"/>
                </a:lnTo>
                <a:lnTo>
                  <a:pt x="663816" y="1447799"/>
                </a:lnTo>
                <a:lnTo>
                  <a:pt x="669594" y="1447799"/>
                </a:lnTo>
                <a:lnTo>
                  <a:pt x="670826" y="1435099"/>
                </a:lnTo>
                <a:close/>
              </a:path>
              <a:path w="1471930" h="1460500">
                <a:moveTo>
                  <a:pt x="938936" y="1435099"/>
                </a:moveTo>
                <a:lnTo>
                  <a:pt x="801636" y="1435099"/>
                </a:lnTo>
                <a:lnTo>
                  <a:pt x="803606" y="1447799"/>
                </a:lnTo>
                <a:lnTo>
                  <a:pt x="934478" y="1447799"/>
                </a:lnTo>
                <a:lnTo>
                  <a:pt x="938936" y="1435099"/>
                </a:lnTo>
                <a:close/>
              </a:path>
              <a:path w="1471930" h="1460500">
                <a:moveTo>
                  <a:pt x="980498" y="1422399"/>
                </a:moveTo>
                <a:lnTo>
                  <a:pt x="910043" y="1422399"/>
                </a:lnTo>
                <a:lnTo>
                  <a:pt x="885393" y="1435099"/>
                </a:lnTo>
                <a:lnTo>
                  <a:pt x="974015" y="1435099"/>
                </a:lnTo>
                <a:lnTo>
                  <a:pt x="980498" y="1422399"/>
                </a:lnTo>
                <a:close/>
              </a:path>
              <a:path w="1471930" h="1460500">
                <a:moveTo>
                  <a:pt x="546875" y="1409699"/>
                </a:moveTo>
                <a:lnTo>
                  <a:pt x="465239" y="1409699"/>
                </a:lnTo>
                <a:lnTo>
                  <a:pt x="478233" y="1422399"/>
                </a:lnTo>
                <a:lnTo>
                  <a:pt x="554126" y="1422399"/>
                </a:lnTo>
                <a:lnTo>
                  <a:pt x="546875" y="1409699"/>
                </a:lnTo>
                <a:close/>
              </a:path>
              <a:path w="1471930" h="1460500">
                <a:moveTo>
                  <a:pt x="938568" y="1409699"/>
                </a:moveTo>
                <a:lnTo>
                  <a:pt x="925068" y="1422399"/>
                </a:lnTo>
                <a:lnTo>
                  <a:pt x="927341" y="1422399"/>
                </a:lnTo>
                <a:lnTo>
                  <a:pt x="938568" y="1409699"/>
                </a:lnTo>
                <a:close/>
              </a:path>
              <a:path w="1471930" h="1460500">
                <a:moveTo>
                  <a:pt x="944740" y="1409699"/>
                </a:moveTo>
                <a:lnTo>
                  <a:pt x="941311" y="1422399"/>
                </a:lnTo>
                <a:lnTo>
                  <a:pt x="943978" y="1422399"/>
                </a:lnTo>
                <a:lnTo>
                  <a:pt x="944740" y="1409699"/>
                </a:lnTo>
                <a:close/>
              </a:path>
              <a:path w="1471930" h="1460500">
                <a:moveTo>
                  <a:pt x="1011326" y="1409699"/>
                </a:moveTo>
                <a:lnTo>
                  <a:pt x="951987" y="1409699"/>
                </a:lnTo>
                <a:lnTo>
                  <a:pt x="943978" y="1422399"/>
                </a:lnTo>
                <a:lnTo>
                  <a:pt x="1005636" y="1422399"/>
                </a:lnTo>
                <a:lnTo>
                  <a:pt x="1011326" y="1409699"/>
                </a:lnTo>
                <a:close/>
              </a:path>
              <a:path w="1471930" h="1460500">
                <a:moveTo>
                  <a:pt x="502381" y="1396999"/>
                </a:moveTo>
                <a:lnTo>
                  <a:pt x="434332" y="1396999"/>
                </a:lnTo>
                <a:lnTo>
                  <a:pt x="442242" y="1409699"/>
                </a:lnTo>
                <a:lnTo>
                  <a:pt x="511793" y="1409699"/>
                </a:lnTo>
                <a:lnTo>
                  <a:pt x="502381" y="1396999"/>
                </a:lnTo>
                <a:close/>
              </a:path>
              <a:path w="1471930" h="1460500">
                <a:moveTo>
                  <a:pt x="983735" y="1405488"/>
                </a:moveTo>
                <a:lnTo>
                  <a:pt x="980046" y="1409699"/>
                </a:lnTo>
                <a:lnTo>
                  <a:pt x="981677" y="1409699"/>
                </a:lnTo>
                <a:lnTo>
                  <a:pt x="983735" y="1405488"/>
                </a:lnTo>
                <a:close/>
              </a:path>
              <a:path w="1471930" h="1460500">
                <a:moveTo>
                  <a:pt x="995083" y="1396999"/>
                </a:moveTo>
                <a:lnTo>
                  <a:pt x="988805" y="1409699"/>
                </a:lnTo>
                <a:lnTo>
                  <a:pt x="989520" y="1409699"/>
                </a:lnTo>
                <a:lnTo>
                  <a:pt x="995083" y="1396999"/>
                </a:lnTo>
                <a:close/>
              </a:path>
              <a:path w="1471930" h="1460500">
                <a:moveTo>
                  <a:pt x="1044168" y="1396999"/>
                </a:moveTo>
                <a:lnTo>
                  <a:pt x="1007134" y="1396999"/>
                </a:lnTo>
                <a:lnTo>
                  <a:pt x="998994" y="1409699"/>
                </a:lnTo>
                <a:lnTo>
                  <a:pt x="1038428" y="1409699"/>
                </a:lnTo>
                <a:lnTo>
                  <a:pt x="1044168" y="1396999"/>
                </a:lnTo>
                <a:close/>
              </a:path>
              <a:path w="1471930" h="1460500">
                <a:moveTo>
                  <a:pt x="991171" y="1396999"/>
                </a:moveTo>
                <a:lnTo>
                  <a:pt x="987883" y="1396999"/>
                </a:lnTo>
                <a:lnTo>
                  <a:pt x="983735" y="1405488"/>
                </a:lnTo>
                <a:lnTo>
                  <a:pt x="991171" y="1396999"/>
                </a:lnTo>
                <a:close/>
              </a:path>
              <a:path w="1471930" h="1460500">
                <a:moveTo>
                  <a:pt x="458749" y="1384299"/>
                </a:moveTo>
                <a:lnTo>
                  <a:pt x="401216" y="1384299"/>
                </a:lnTo>
                <a:lnTo>
                  <a:pt x="411073" y="1396999"/>
                </a:lnTo>
                <a:lnTo>
                  <a:pt x="469392" y="1396999"/>
                </a:lnTo>
                <a:lnTo>
                  <a:pt x="458749" y="1384299"/>
                </a:lnTo>
                <a:close/>
              </a:path>
              <a:path w="1471930" h="1460500">
                <a:moveTo>
                  <a:pt x="1011234" y="1396445"/>
                </a:moveTo>
                <a:lnTo>
                  <a:pt x="1009954" y="1396999"/>
                </a:lnTo>
                <a:lnTo>
                  <a:pt x="1010881" y="1396999"/>
                </a:lnTo>
                <a:lnTo>
                  <a:pt x="1011234" y="1396445"/>
                </a:lnTo>
                <a:close/>
              </a:path>
              <a:path w="1471930" h="1460500">
                <a:moveTo>
                  <a:pt x="1023958" y="1390937"/>
                </a:moveTo>
                <a:lnTo>
                  <a:pt x="1015149" y="1394751"/>
                </a:lnTo>
                <a:lnTo>
                  <a:pt x="1014209" y="1396999"/>
                </a:lnTo>
                <a:lnTo>
                  <a:pt x="1020994" y="1396999"/>
                </a:lnTo>
                <a:lnTo>
                  <a:pt x="1023958" y="1390937"/>
                </a:lnTo>
                <a:close/>
              </a:path>
              <a:path w="1471930" h="1460500">
                <a:moveTo>
                  <a:pt x="1067284" y="1384299"/>
                </a:moveTo>
                <a:lnTo>
                  <a:pt x="1039291" y="1384299"/>
                </a:lnTo>
                <a:lnTo>
                  <a:pt x="1027147" y="1389557"/>
                </a:lnTo>
                <a:lnTo>
                  <a:pt x="1023061" y="1396999"/>
                </a:lnTo>
                <a:lnTo>
                  <a:pt x="1060754" y="1396999"/>
                </a:lnTo>
                <a:lnTo>
                  <a:pt x="1067284" y="1384299"/>
                </a:lnTo>
                <a:close/>
              </a:path>
              <a:path w="1471930" h="1460500">
                <a:moveTo>
                  <a:pt x="1019517" y="1384299"/>
                </a:moveTo>
                <a:lnTo>
                  <a:pt x="1018971" y="1384299"/>
                </a:lnTo>
                <a:lnTo>
                  <a:pt x="1011234" y="1396445"/>
                </a:lnTo>
                <a:lnTo>
                  <a:pt x="1015149" y="1394751"/>
                </a:lnTo>
                <a:lnTo>
                  <a:pt x="1019517" y="1384299"/>
                </a:lnTo>
                <a:close/>
              </a:path>
              <a:path w="1471930" h="1460500">
                <a:moveTo>
                  <a:pt x="1030033" y="1384299"/>
                </a:moveTo>
                <a:lnTo>
                  <a:pt x="1027202" y="1384299"/>
                </a:lnTo>
                <a:lnTo>
                  <a:pt x="1023958" y="1390937"/>
                </a:lnTo>
                <a:lnTo>
                  <a:pt x="1027147" y="1389557"/>
                </a:lnTo>
                <a:lnTo>
                  <a:pt x="1030033" y="1384299"/>
                </a:lnTo>
                <a:close/>
              </a:path>
              <a:path w="1471930" h="1460500">
                <a:moveTo>
                  <a:pt x="1039291" y="1384299"/>
                </a:moveTo>
                <a:lnTo>
                  <a:pt x="1030033" y="1384299"/>
                </a:lnTo>
                <a:lnTo>
                  <a:pt x="1027147" y="1389557"/>
                </a:lnTo>
                <a:lnTo>
                  <a:pt x="1039291" y="1384299"/>
                </a:lnTo>
                <a:close/>
              </a:path>
              <a:path w="1471930" h="1460500">
                <a:moveTo>
                  <a:pt x="437692" y="1371599"/>
                </a:moveTo>
                <a:lnTo>
                  <a:pt x="388810" y="1371599"/>
                </a:lnTo>
                <a:lnTo>
                  <a:pt x="394360" y="1384299"/>
                </a:lnTo>
                <a:lnTo>
                  <a:pt x="443026" y="1384299"/>
                </a:lnTo>
                <a:lnTo>
                  <a:pt x="437692" y="1371599"/>
                </a:lnTo>
                <a:close/>
              </a:path>
              <a:path w="1471930" h="1460500">
                <a:moveTo>
                  <a:pt x="1094468" y="1371599"/>
                </a:moveTo>
                <a:lnTo>
                  <a:pt x="1047292" y="1371599"/>
                </a:lnTo>
                <a:lnTo>
                  <a:pt x="1044219" y="1384299"/>
                </a:lnTo>
                <a:lnTo>
                  <a:pt x="1087481" y="1384299"/>
                </a:lnTo>
                <a:lnTo>
                  <a:pt x="1094468" y="1371599"/>
                </a:lnTo>
                <a:close/>
              </a:path>
              <a:path w="1471930" h="1460500">
                <a:moveTo>
                  <a:pt x="407809" y="1358899"/>
                </a:moveTo>
                <a:lnTo>
                  <a:pt x="360848" y="1358899"/>
                </a:lnTo>
                <a:lnTo>
                  <a:pt x="367118" y="1371599"/>
                </a:lnTo>
                <a:lnTo>
                  <a:pt x="414489" y="1371599"/>
                </a:lnTo>
                <a:lnTo>
                  <a:pt x="407809" y="1358899"/>
                </a:lnTo>
                <a:close/>
              </a:path>
              <a:path w="1471930" h="1460500">
                <a:moveTo>
                  <a:pt x="1111318" y="1358899"/>
                </a:moveTo>
                <a:lnTo>
                  <a:pt x="1072616" y="1358899"/>
                </a:lnTo>
                <a:lnTo>
                  <a:pt x="1069251" y="1371599"/>
                </a:lnTo>
                <a:lnTo>
                  <a:pt x="1104513" y="1371599"/>
                </a:lnTo>
                <a:lnTo>
                  <a:pt x="1111318" y="1358899"/>
                </a:lnTo>
                <a:close/>
              </a:path>
              <a:path w="1471930" h="1460500">
                <a:moveTo>
                  <a:pt x="366814" y="1333499"/>
                </a:moveTo>
                <a:lnTo>
                  <a:pt x="321741" y="1333499"/>
                </a:lnTo>
                <a:lnTo>
                  <a:pt x="327977" y="1346199"/>
                </a:lnTo>
                <a:lnTo>
                  <a:pt x="346798" y="1358899"/>
                </a:lnTo>
                <a:lnTo>
                  <a:pt x="392152" y="1358899"/>
                </a:lnTo>
                <a:lnTo>
                  <a:pt x="391986" y="1358212"/>
                </a:lnTo>
                <a:lnTo>
                  <a:pt x="379044" y="1346199"/>
                </a:lnTo>
                <a:lnTo>
                  <a:pt x="365858" y="1346199"/>
                </a:lnTo>
                <a:lnTo>
                  <a:pt x="366814" y="1333499"/>
                </a:lnTo>
                <a:close/>
              </a:path>
              <a:path w="1471930" h="1460500">
                <a:moveTo>
                  <a:pt x="391986" y="1358212"/>
                </a:moveTo>
                <a:lnTo>
                  <a:pt x="392152" y="1358899"/>
                </a:lnTo>
                <a:lnTo>
                  <a:pt x="392727" y="1358899"/>
                </a:lnTo>
                <a:lnTo>
                  <a:pt x="391986" y="1358212"/>
                </a:lnTo>
                <a:close/>
              </a:path>
              <a:path w="1471930" h="1460500">
                <a:moveTo>
                  <a:pt x="395325" y="1346199"/>
                </a:moveTo>
                <a:lnTo>
                  <a:pt x="389093" y="1346199"/>
                </a:lnTo>
                <a:lnTo>
                  <a:pt x="391986" y="1358212"/>
                </a:lnTo>
                <a:lnTo>
                  <a:pt x="392727" y="1358899"/>
                </a:lnTo>
                <a:lnTo>
                  <a:pt x="399313" y="1358899"/>
                </a:lnTo>
                <a:lnTo>
                  <a:pt x="395325" y="1346199"/>
                </a:lnTo>
                <a:close/>
              </a:path>
              <a:path w="1471930" h="1460500">
                <a:moveTo>
                  <a:pt x="1132243" y="1346199"/>
                </a:moveTo>
                <a:lnTo>
                  <a:pt x="1104798" y="1346199"/>
                </a:lnTo>
                <a:lnTo>
                  <a:pt x="1096327" y="1358899"/>
                </a:lnTo>
                <a:lnTo>
                  <a:pt x="1117800" y="1358899"/>
                </a:lnTo>
                <a:lnTo>
                  <a:pt x="1132243" y="1346199"/>
                </a:lnTo>
                <a:close/>
              </a:path>
              <a:path w="1471930" h="1460500">
                <a:moveTo>
                  <a:pt x="1126299" y="1333499"/>
                </a:moveTo>
                <a:lnTo>
                  <a:pt x="1115809" y="1333499"/>
                </a:lnTo>
                <a:lnTo>
                  <a:pt x="1113185" y="1346199"/>
                </a:lnTo>
                <a:lnTo>
                  <a:pt x="1119815" y="1346199"/>
                </a:lnTo>
                <a:lnTo>
                  <a:pt x="1126299" y="1333499"/>
                </a:lnTo>
                <a:close/>
              </a:path>
              <a:path w="1471930" h="1460500">
                <a:moveTo>
                  <a:pt x="1172476" y="1320799"/>
                </a:moveTo>
                <a:lnTo>
                  <a:pt x="1144917" y="1320799"/>
                </a:lnTo>
                <a:lnTo>
                  <a:pt x="1142085" y="1333499"/>
                </a:lnTo>
                <a:lnTo>
                  <a:pt x="1131100" y="1333499"/>
                </a:lnTo>
                <a:lnTo>
                  <a:pt x="1122781" y="1346199"/>
                </a:lnTo>
                <a:lnTo>
                  <a:pt x="1149038" y="1346199"/>
                </a:lnTo>
                <a:lnTo>
                  <a:pt x="1166545" y="1333499"/>
                </a:lnTo>
                <a:lnTo>
                  <a:pt x="1172476" y="1320799"/>
                </a:lnTo>
                <a:close/>
              </a:path>
              <a:path w="1471930" h="1460500">
                <a:moveTo>
                  <a:pt x="317804" y="1308099"/>
                </a:moveTo>
                <a:lnTo>
                  <a:pt x="291309" y="1308099"/>
                </a:lnTo>
                <a:lnTo>
                  <a:pt x="307492" y="1320799"/>
                </a:lnTo>
                <a:lnTo>
                  <a:pt x="310908" y="1333499"/>
                </a:lnTo>
                <a:lnTo>
                  <a:pt x="348008" y="1333499"/>
                </a:lnTo>
                <a:lnTo>
                  <a:pt x="341299" y="1320799"/>
                </a:lnTo>
                <a:lnTo>
                  <a:pt x="327401" y="1320799"/>
                </a:lnTo>
                <a:lnTo>
                  <a:pt x="323118" y="1312993"/>
                </a:lnTo>
                <a:lnTo>
                  <a:pt x="317804" y="1308099"/>
                </a:lnTo>
                <a:close/>
              </a:path>
              <a:path w="1471930" h="1460500">
                <a:moveTo>
                  <a:pt x="1141392" y="1320799"/>
                </a:moveTo>
                <a:lnTo>
                  <a:pt x="1137447" y="1320799"/>
                </a:lnTo>
                <a:lnTo>
                  <a:pt x="1130319" y="1333499"/>
                </a:lnTo>
                <a:lnTo>
                  <a:pt x="1133024" y="1333499"/>
                </a:lnTo>
                <a:lnTo>
                  <a:pt x="1141392" y="1320799"/>
                </a:lnTo>
                <a:close/>
              </a:path>
              <a:path w="1471930" h="1460500">
                <a:moveTo>
                  <a:pt x="1144917" y="1320799"/>
                </a:moveTo>
                <a:lnTo>
                  <a:pt x="1141392" y="1320799"/>
                </a:lnTo>
                <a:lnTo>
                  <a:pt x="1140523" y="1333499"/>
                </a:lnTo>
                <a:lnTo>
                  <a:pt x="1144917" y="1320799"/>
                </a:lnTo>
                <a:close/>
              </a:path>
              <a:path w="1471930" h="1460500">
                <a:moveTo>
                  <a:pt x="325335" y="1308099"/>
                </a:moveTo>
                <a:lnTo>
                  <a:pt x="320434" y="1308099"/>
                </a:lnTo>
                <a:lnTo>
                  <a:pt x="323118" y="1312993"/>
                </a:lnTo>
                <a:lnTo>
                  <a:pt x="331597" y="1320799"/>
                </a:lnTo>
                <a:lnTo>
                  <a:pt x="325335" y="1308099"/>
                </a:lnTo>
                <a:close/>
              </a:path>
              <a:path w="1471930" h="1460500">
                <a:moveTo>
                  <a:pt x="337870" y="1308099"/>
                </a:moveTo>
                <a:lnTo>
                  <a:pt x="331144" y="1308099"/>
                </a:lnTo>
                <a:lnTo>
                  <a:pt x="340001" y="1320799"/>
                </a:lnTo>
                <a:lnTo>
                  <a:pt x="342775" y="1320799"/>
                </a:lnTo>
                <a:lnTo>
                  <a:pt x="337870" y="1308099"/>
                </a:lnTo>
                <a:close/>
              </a:path>
              <a:path w="1471930" h="1460500">
                <a:moveTo>
                  <a:pt x="1206639" y="1295399"/>
                </a:moveTo>
                <a:lnTo>
                  <a:pt x="1173510" y="1295399"/>
                </a:lnTo>
                <a:lnTo>
                  <a:pt x="1167877" y="1308099"/>
                </a:lnTo>
                <a:lnTo>
                  <a:pt x="1155954" y="1308099"/>
                </a:lnTo>
                <a:lnTo>
                  <a:pt x="1150086" y="1320799"/>
                </a:lnTo>
                <a:lnTo>
                  <a:pt x="1183220" y="1320799"/>
                </a:lnTo>
                <a:lnTo>
                  <a:pt x="1197902" y="1308099"/>
                </a:lnTo>
                <a:lnTo>
                  <a:pt x="1206639" y="1295399"/>
                </a:lnTo>
                <a:close/>
              </a:path>
              <a:path w="1471930" h="1460500">
                <a:moveTo>
                  <a:pt x="312661" y="1295399"/>
                </a:moveTo>
                <a:lnTo>
                  <a:pt x="272670" y="1295399"/>
                </a:lnTo>
                <a:lnTo>
                  <a:pt x="285372" y="1308099"/>
                </a:lnTo>
                <a:lnTo>
                  <a:pt x="320128" y="1308099"/>
                </a:lnTo>
                <a:lnTo>
                  <a:pt x="312661" y="1295399"/>
                </a:lnTo>
                <a:close/>
              </a:path>
              <a:path w="1471930" h="1460500">
                <a:moveTo>
                  <a:pt x="291579" y="1282699"/>
                </a:moveTo>
                <a:lnTo>
                  <a:pt x="255282" y="1282699"/>
                </a:lnTo>
                <a:lnTo>
                  <a:pt x="260637" y="1295399"/>
                </a:lnTo>
                <a:lnTo>
                  <a:pt x="305714" y="1295399"/>
                </a:lnTo>
                <a:lnTo>
                  <a:pt x="291579" y="1282699"/>
                </a:lnTo>
                <a:close/>
              </a:path>
              <a:path w="1471930" h="1460500">
                <a:moveTo>
                  <a:pt x="1219212" y="1282699"/>
                </a:moveTo>
                <a:lnTo>
                  <a:pt x="1197038" y="1282699"/>
                </a:lnTo>
                <a:lnTo>
                  <a:pt x="1193279" y="1295399"/>
                </a:lnTo>
                <a:lnTo>
                  <a:pt x="1215847" y="1295399"/>
                </a:lnTo>
                <a:lnTo>
                  <a:pt x="1219212" y="1282699"/>
                </a:lnTo>
                <a:close/>
              </a:path>
              <a:path w="1471930" h="1460500">
                <a:moveTo>
                  <a:pt x="280339" y="1269999"/>
                </a:moveTo>
                <a:lnTo>
                  <a:pt x="243509" y="1269999"/>
                </a:lnTo>
                <a:lnTo>
                  <a:pt x="248589" y="1282699"/>
                </a:lnTo>
                <a:lnTo>
                  <a:pt x="285851" y="1282699"/>
                </a:lnTo>
                <a:lnTo>
                  <a:pt x="280339" y="1269999"/>
                </a:lnTo>
                <a:close/>
              </a:path>
              <a:path w="1471930" h="1460500">
                <a:moveTo>
                  <a:pt x="1233131" y="1269999"/>
                </a:moveTo>
                <a:lnTo>
                  <a:pt x="1206893" y="1269999"/>
                </a:lnTo>
                <a:lnTo>
                  <a:pt x="1203934" y="1282699"/>
                </a:lnTo>
                <a:lnTo>
                  <a:pt x="1226210" y="1282699"/>
                </a:lnTo>
                <a:lnTo>
                  <a:pt x="1233131" y="1269999"/>
                </a:lnTo>
                <a:close/>
              </a:path>
              <a:path w="1471930" h="1460500">
                <a:moveTo>
                  <a:pt x="262588" y="1257299"/>
                </a:moveTo>
                <a:lnTo>
                  <a:pt x="228568" y="1257299"/>
                </a:lnTo>
                <a:lnTo>
                  <a:pt x="234232" y="1269999"/>
                </a:lnTo>
                <a:lnTo>
                  <a:pt x="272097" y="1269999"/>
                </a:lnTo>
                <a:lnTo>
                  <a:pt x="262588" y="1257299"/>
                </a:lnTo>
                <a:close/>
              </a:path>
              <a:path w="1471930" h="1460500">
                <a:moveTo>
                  <a:pt x="1242411" y="1257299"/>
                </a:moveTo>
                <a:lnTo>
                  <a:pt x="1221943" y="1257299"/>
                </a:lnTo>
                <a:lnTo>
                  <a:pt x="1213002" y="1269999"/>
                </a:lnTo>
                <a:lnTo>
                  <a:pt x="1236802" y="1269999"/>
                </a:lnTo>
                <a:lnTo>
                  <a:pt x="1242411" y="1257299"/>
                </a:lnTo>
                <a:close/>
              </a:path>
              <a:path w="1471930" h="1460500">
                <a:moveTo>
                  <a:pt x="246742" y="1244599"/>
                </a:moveTo>
                <a:lnTo>
                  <a:pt x="216164" y="1244599"/>
                </a:lnTo>
                <a:lnTo>
                  <a:pt x="222402" y="1257299"/>
                </a:lnTo>
                <a:lnTo>
                  <a:pt x="255223" y="1257299"/>
                </a:lnTo>
                <a:lnTo>
                  <a:pt x="246742" y="1244599"/>
                </a:lnTo>
                <a:close/>
              </a:path>
              <a:path w="1471930" h="1460500">
                <a:moveTo>
                  <a:pt x="1243431" y="1231899"/>
                </a:moveTo>
                <a:lnTo>
                  <a:pt x="1234902" y="1244599"/>
                </a:lnTo>
                <a:lnTo>
                  <a:pt x="1229348" y="1257299"/>
                </a:lnTo>
                <a:lnTo>
                  <a:pt x="1254297" y="1257299"/>
                </a:lnTo>
                <a:lnTo>
                  <a:pt x="1260449" y="1244599"/>
                </a:lnTo>
                <a:lnTo>
                  <a:pt x="1241858" y="1244599"/>
                </a:lnTo>
                <a:lnTo>
                  <a:pt x="1243431" y="1231899"/>
                </a:lnTo>
                <a:close/>
              </a:path>
              <a:path w="1471930" h="1460500">
                <a:moveTo>
                  <a:pt x="229161" y="1231899"/>
                </a:moveTo>
                <a:lnTo>
                  <a:pt x="200342" y="1231899"/>
                </a:lnTo>
                <a:lnTo>
                  <a:pt x="204916" y="1244599"/>
                </a:lnTo>
                <a:lnTo>
                  <a:pt x="233883" y="1244599"/>
                </a:lnTo>
                <a:lnTo>
                  <a:pt x="229161" y="1231899"/>
                </a:lnTo>
                <a:close/>
              </a:path>
              <a:path w="1471930" h="1460500">
                <a:moveTo>
                  <a:pt x="1265504" y="1231899"/>
                </a:moveTo>
                <a:lnTo>
                  <a:pt x="1246220" y="1231899"/>
                </a:lnTo>
                <a:lnTo>
                  <a:pt x="1241858" y="1244599"/>
                </a:lnTo>
                <a:lnTo>
                  <a:pt x="1257922" y="1244599"/>
                </a:lnTo>
                <a:lnTo>
                  <a:pt x="1265504" y="1231899"/>
                </a:lnTo>
                <a:close/>
              </a:path>
              <a:path w="1471930" h="1460500">
                <a:moveTo>
                  <a:pt x="171767" y="1168399"/>
                </a:moveTo>
                <a:lnTo>
                  <a:pt x="148209" y="1168399"/>
                </a:lnTo>
                <a:lnTo>
                  <a:pt x="148480" y="1170249"/>
                </a:lnTo>
                <a:lnTo>
                  <a:pt x="155663" y="1181099"/>
                </a:lnTo>
                <a:lnTo>
                  <a:pt x="165185" y="1193799"/>
                </a:lnTo>
                <a:lnTo>
                  <a:pt x="175942" y="1206499"/>
                </a:lnTo>
                <a:lnTo>
                  <a:pt x="198793" y="1231899"/>
                </a:lnTo>
                <a:lnTo>
                  <a:pt x="228079" y="1231899"/>
                </a:lnTo>
                <a:lnTo>
                  <a:pt x="210439" y="1219199"/>
                </a:lnTo>
                <a:lnTo>
                  <a:pt x="205854" y="1206499"/>
                </a:lnTo>
                <a:lnTo>
                  <a:pt x="200323" y="1206499"/>
                </a:lnTo>
                <a:lnTo>
                  <a:pt x="194340" y="1193799"/>
                </a:lnTo>
                <a:lnTo>
                  <a:pt x="188315" y="1181099"/>
                </a:lnTo>
                <a:lnTo>
                  <a:pt x="175958" y="1181099"/>
                </a:lnTo>
                <a:lnTo>
                  <a:pt x="171767" y="1168399"/>
                </a:lnTo>
                <a:close/>
              </a:path>
              <a:path w="1471930" h="1460500">
                <a:moveTo>
                  <a:pt x="1281455" y="1219199"/>
                </a:moveTo>
                <a:lnTo>
                  <a:pt x="1262000" y="1219199"/>
                </a:lnTo>
                <a:lnTo>
                  <a:pt x="1256547" y="1231899"/>
                </a:lnTo>
                <a:lnTo>
                  <a:pt x="1275308" y="1231899"/>
                </a:lnTo>
                <a:lnTo>
                  <a:pt x="1281455" y="1219199"/>
                </a:lnTo>
                <a:close/>
              </a:path>
              <a:path w="1471930" h="1460500">
                <a:moveTo>
                  <a:pt x="207898" y="1206499"/>
                </a:moveTo>
                <a:lnTo>
                  <a:pt x="206353" y="1206499"/>
                </a:lnTo>
                <a:lnTo>
                  <a:pt x="212521" y="1219199"/>
                </a:lnTo>
                <a:lnTo>
                  <a:pt x="207898" y="1206499"/>
                </a:lnTo>
                <a:close/>
              </a:path>
              <a:path w="1471930" h="1460500">
                <a:moveTo>
                  <a:pt x="1295199" y="1206499"/>
                </a:moveTo>
                <a:lnTo>
                  <a:pt x="1270647" y="1206499"/>
                </a:lnTo>
                <a:lnTo>
                  <a:pt x="1266779" y="1219199"/>
                </a:lnTo>
                <a:lnTo>
                  <a:pt x="1288187" y="1219199"/>
                </a:lnTo>
                <a:lnTo>
                  <a:pt x="1295199" y="1206499"/>
                </a:lnTo>
                <a:close/>
              </a:path>
              <a:path w="1471930" h="1460500">
                <a:moveTo>
                  <a:pt x="1307782" y="1193799"/>
                </a:moveTo>
                <a:lnTo>
                  <a:pt x="1281430" y="1193799"/>
                </a:lnTo>
                <a:lnTo>
                  <a:pt x="1276565" y="1206499"/>
                </a:lnTo>
                <a:lnTo>
                  <a:pt x="1301922" y="1206499"/>
                </a:lnTo>
                <a:lnTo>
                  <a:pt x="1307782" y="1193799"/>
                </a:lnTo>
                <a:close/>
              </a:path>
              <a:path w="1471930" h="1460500">
                <a:moveTo>
                  <a:pt x="1324579" y="1168399"/>
                </a:moveTo>
                <a:lnTo>
                  <a:pt x="1304937" y="1168399"/>
                </a:lnTo>
                <a:lnTo>
                  <a:pt x="1299984" y="1181099"/>
                </a:lnTo>
                <a:lnTo>
                  <a:pt x="1291920" y="1181099"/>
                </a:lnTo>
                <a:lnTo>
                  <a:pt x="1289265" y="1193799"/>
                </a:lnTo>
                <a:lnTo>
                  <a:pt x="1312940" y="1193799"/>
                </a:lnTo>
                <a:lnTo>
                  <a:pt x="1318983" y="1181099"/>
                </a:lnTo>
                <a:lnTo>
                  <a:pt x="1324579" y="1168399"/>
                </a:lnTo>
                <a:close/>
              </a:path>
              <a:path w="1471930" h="1460500">
                <a:moveTo>
                  <a:pt x="148927" y="1173284"/>
                </a:moveTo>
                <a:lnTo>
                  <a:pt x="150075" y="1181099"/>
                </a:lnTo>
                <a:lnTo>
                  <a:pt x="151599" y="1181099"/>
                </a:lnTo>
                <a:lnTo>
                  <a:pt x="148927" y="1173284"/>
                </a:lnTo>
                <a:close/>
              </a:path>
              <a:path w="1471930" h="1460500">
                <a:moveTo>
                  <a:pt x="147256" y="1168399"/>
                </a:moveTo>
                <a:lnTo>
                  <a:pt x="148927" y="1173284"/>
                </a:lnTo>
                <a:lnTo>
                  <a:pt x="148480" y="1170249"/>
                </a:lnTo>
                <a:lnTo>
                  <a:pt x="147256" y="1168399"/>
                </a:lnTo>
                <a:close/>
              </a:path>
              <a:path w="1471930" h="1460500">
                <a:moveTo>
                  <a:pt x="158073" y="1142999"/>
                </a:moveTo>
                <a:lnTo>
                  <a:pt x="130314" y="1142999"/>
                </a:lnTo>
                <a:lnTo>
                  <a:pt x="135331" y="1155699"/>
                </a:lnTo>
                <a:lnTo>
                  <a:pt x="142125" y="1168399"/>
                </a:lnTo>
                <a:lnTo>
                  <a:pt x="165227" y="1168399"/>
                </a:lnTo>
                <a:lnTo>
                  <a:pt x="160832" y="1155699"/>
                </a:lnTo>
                <a:lnTo>
                  <a:pt x="162765" y="1155699"/>
                </a:lnTo>
                <a:lnTo>
                  <a:pt x="158073" y="1142999"/>
                </a:lnTo>
                <a:close/>
              </a:path>
              <a:path w="1471930" h="1460500">
                <a:moveTo>
                  <a:pt x="171424" y="1155699"/>
                </a:moveTo>
                <a:lnTo>
                  <a:pt x="168071" y="1155699"/>
                </a:lnTo>
                <a:lnTo>
                  <a:pt x="173062" y="1168399"/>
                </a:lnTo>
                <a:lnTo>
                  <a:pt x="174332" y="1168399"/>
                </a:lnTo>
                <a:lnTo>
                  <a:pt x="171424" y="1155699"/>
                </a:lnTo>
                <a:close/>
              </a:path>
              <a:path w="1471930" h="1460500">
                <a:moveTo>
                  <a:pt x="1329982" y="1155699"/>
                </a:moveTo>
                <a:lnTo>
                  <a:pt x="1315618" y="1155699"/>
                </a:lnTo>
                <a:lnTo>
                  <a:pt x="1310881" y="1168399"/>
                </a:lnTo>
                <a:lnTo>
                  <a:pt x="1324965" y="1168399"/>
                </a:lnTo>
                <a:lnTo>
                  <a:pt x="1329982" y="1155699"/>
                </a:lnTo>
                <a:close/>
              </a:path>
              <a:path w="1471930" h="1460500">
                <a:moveTo>
                  <a:pt x="1405750" y="1028699"/>
                </a:moveTo>
                <a:lnTo>
                  <a:pt x="1383941" y="1028699"/>
                </a:lnTo>
                <a:lnTo>
                  <a:pt x="1379735" y="1041399"/>
                </a:lnTo>
                <a:lnTo>
                  <a:pt x="1375270" y="1054099"/>
                </a:lnTo>
                <a:lnTo>
                  <a:pt x="1365618" y="1066799"/>
                </a:lnTo>
                <a:lnTo>
                  <a:pt x="1360607" y="1079499"/>
                </a:lnTo>
                <a:lnTo>
                  <a:pt x="1344714" y="1104899"/>
                </a:lnTo>
                <a:lnTo>
                  <a:pt x="1333639" y="1130299"/>
                </a:lnTo>
                <a:lnTo>
                  <a:pt x="1328311" y="1130299"/>
                </a:lnTo>
                <a:lnTo>
                  <a:pt x="1322884" y="1142999"/>
                </a:lnTo>
                <a:lnTo>
                  <a:pt x="1317535" y="1155699"/>
                </a:lnTo>
                <a:lnTo>
                  <a:pt x="1336776" y="1155699"/>
                </a:lnTo>
                <a:lnTo>
                  <a:pt x="1372838" y="1104899"/>
                </a:lnTo>
                <a:lnTo>
                  <a:pt x="1391294" y="1066799"/>
                </a:lnTo>
                <a:lnTo>
                  <a:pt x="1407871" y="1041399"/>
                </a:lnTo>
                <a:lnTo>
                  <a:pt x="1402473" y="1041399"/>
                </a:lnTo>
                <a:lnTo>
                  <a:pt x="1405750" y="1028699"/>
                </a:lnTo>
                <a:close/>
              </a:path>
              <a:path w="1471930" h="1460500">
                <a:moveTo>
                  <a:pt x="145770" y="1130299"/>
                </a:moveTo>
                <a:lnTo>
                  <a:pt x="118940" y="1130299"/>
                </a:lnTo>
                <a:lnTo>
                  <a:pt x="125501" y="1142999"/>
                </a:lnTo>
                <a:lnTo>
                  <a:pt x="152434" y="1142999"/>
                </a:lnTo>
                <a:lnTo>
                  <a:pt x="145770" y="1130299"/>
                </a:lnTo>
                <a:close/>
              </a:path>
              <a:path w="1471930" h="1460500">
                <a:moveTo>
                  <a:pt x="155536" y="1130299"/>
                </a:moveTo>
                <a:lnTo>
                  <a:pt x="153441" y="1130299"/>
                </a:lnTo>
                <a:lnTo>
                  <a:pt x="157251" y="1142999"/>
                </a:lnTo>
                <a:lnTo>
                  <a:pt x="155536" y="1130299"/>
                </a:lnTo>
                <a:close/>
              </a:path>
              <a:path w="1471930" h="1460500">
                <a:moveTo>
                  <a:pt x="139496" y="1117599"/>
                </a:moveTo>
                <a:lnTo>
                  <a:pt x="108904" y="1117599"/>
                </a:lnTo>
                <a:lnTo>
                  <a:pt x="113237" y="1130299"/>
                </a:lnTo>
                <a:lnTo>
                  <a:pt x="141833" y="1130299"/>
                </a:lnTo>
                <a:lnTo>
                  <a:pt x="139907" y="1118627"/>
                </a:lnTo>
                <a:lnTo>
                  <a:pt x="139496" y="1117599"/>
                </a:lnTo>
                <a:close/>
              </a:path>
              <a:path w="1471930" h="1460500">
                <a:moveTo>
                  <a:pt x="143385" y="1127324"/>
                </a:moveTo>
                <a:lnTo>
                  <a:pt x="143992" y="1130299"/>
                </a:lnTo>
                <a:lnTo>
                  <a:pt x="144575" y="1130299"/>
                </a:lnTo>
                <a:lnTo>
                  <a:pt x="143385" y="1127324"/>
                </a:lnTo>
                <a:close/>
              </a:path>
              <a:path w="1471930" h="1460500">
                <a:moveTo>
                  <a:pt x="135356" y="1092199"/>
                </a:moveTo>
                <a:lnTo>
                  <a:pt x="138464" y="1104899"/>
                </a:lnTo>
                <a:lnTo>
                  <a:pt x="142884" y="1117599"/>
                </a:lnTo>
                <a:lnTo>
                  <a:pt x="144575" y="1130299"/>
                </a:lnTo>
                <a:lnTo>
                  <a:pt x="151980" y="1130299"/>
                </a:lnTo>
                <a:lnTo>
                  <a:pt x="148234" y="1117599"/>
                </a:lnTo>
                <a:lnTo>
                  <a:pt x="142086" y="1104899"/>
                </a:lnTo>
                <a:lnTo>
                  <a:pt x="138756" y="1104899"/>
                </a:lnTo>
                <a:lnTo>
                  <a:pt x="135356" y="1092199"/>
                </a:lnTo>
                <a:close/>
              </a:path>
              <a:path w="1471930" h="1460500">
                <a:moveTo>
                  <a:pt x="141401" y="1117599"/>
                </a:moveTo>
                <a:lnTo>
                  <a:pt x="139738" y="1117599"/>
                </a:lnTo>
                <a:lnTo>
                  <a:pt x="139907" y="1118627"/>
                </a:lnTo>
                <a:lnTo>
                  <a:pt x="143385" y="1127324"/>
                </a:lnTo>
                <a:lnTo>
                  <a:pt x="141401" y="1117599"/>
                </a:lnTo>
                <a:close/>
              </a:path>
              <a:path w="1471930" h="1460500">
                <a:moveTo>
                  <a:pt x="134059" y="1104899"/>
                </a:moveTo>
                <a:lnTo>
                  <a:pt x="102550" y="1104899"/>
                </a:lnTo>
                <a:lnTo>
                  <a:pt x="106451" y="1117599"/>
                </a:lnTo>
                <a:lnTo>
                  <a:pt x="137126" y="1117599"/>
                </a:lnTo>
                <a:lnTo>
                  <a:pt x="134059" y="1104899"/>
                </a:lnTo>
                <a:close/>
              </a:path>
              <a:path w="1471930" h="1460500">
                <a:moveTo>
                  <a:pt x="125183" y="1092199"/>
                </a:moveTo>
                <a:lnTo>
                  <a:pt x="98127" y="1092199"/>
                </a:lnTo>
                <a:lnTo>
                  <a:pt x="104813" y="1104899"/>
                </a:lnTo>
                <a:lnTo>
                  <a:pt x="130133" y="1104899"/>
                </a:lnTo>
                <a:lnTo>
                  <a:pt x="125183" y="1092199"/>
                </a:lnTo>
                <a:close/>
              </a:path>
              <a:path w="1471930" h="1460500">
                <a:moveTo>
                  <a:pt x="90339" y="1087349"/>
                </a:moveTo>
                <a:lnTo>
                  <a:pt x="91173" y="1092199"/>
                </a:lnTo>
                <a:lnTo>
                  <a:pt x="92252" y="1092199"/>
                </a:lnTo>
                <a:lnTo>
                  <a:pt x="91115" y="1088722"/>
                </a:lnTo>
                <a:lnTo>
                  <a:pt x="90339" y="1087349"/>
                </a:lnTo>
                <a:close/>
              </a:path>
              <a:path w="1471930" h="1460500">
                <a:moveTo>
                  <a:pt x="119113" y="1079499"/>
                </a:moveTo>
                <a:lnTo>
                  <a:pt x="88990" y="1079499"/>
                </a:lnTo>
                <a:lnTo>
                  <a:pt x="89977" y="1085241"/>
                </a:lnTo>
                <a:lnTo>
                  <a:pt x="91115" y="1088722"/>
                </a:lnTo>
                <a:lnTo>
                  <a:pt x="93081" y="1092199"/>
                </a:lnTo>
                <a:lnTo>
                  <a:pt x="123115" y="1092199"/>
                </a:lnTo>
                <a:lnTo>
                  <a:pt x="119113" y="1079499"/>
                </a:lnTo>
                <a:close/>
              </a:path>
              <a:path w="1471930" h="1460500">
                <a:moveTo>
                  <a:pt x="89977" y="1085241"/>
                </a:moveTo>
                <a:lnTo>
                  <a:pt x="90339" y="1087349"/>
                </a:lnTo>
                <a:lnTo>
                  <a:pt x="91115" y="1088722"/>
                </a:lnTo>
                <a:lnTo>
                  <a:pt x="89977" y="1085241"/>
                </a:lnTo>
                <a:close/>
              </a:path>
              <a:path w="1471930" h="1460500">
                <a:moveTo>
                  <a:pt x="88099" y="1079499"/>
                </a:moveTo>
                <a:lnTo>
                  <a:pt x="85902" y="1079499"/>
                </a:lnTo>
                <a:lnTo>
                  <a:pt x="90339" y="1087349"/>
                </a:lnTo>
                <a:lnTo>
                  <a:pt x="89977" y="1085241"/>
                </a:lnTo>
                <a:lnTo>
                  <a:pt x="88099" y="1079499"/>
                </a:lnTo>
                <a:close/>
              </a:path>
              <a:path w="1471930" h="1460500">
                <a:moveTo>
                  <a:pt x="113233" y="1066799"/>
                </a:moveTo>
                <a:lnTo>
                  <a:pt x="85501" y="1066799"/>
                </a:lnTo>
                <a:lnTo>
                  <a:pt x="87160" y="1079499"/>
                </a:lnTo>
                <a:lnTo>
                  <a:pt x="117538" y="1079499"/>
                </a:lnTo>
                <a:lnTo>
                  <a:pt x="113233" y="1066799"/>
                </a:lnTo>
                <a:close/>
              </a:path>
              <a:path w="1471930" h="1460500">
                <a:moveTo>
                  <a:pt x="98810" y="1041399"/>
                </a:moveTo>
                <a:lnTo>
                  <a:pt x="80140" y="1041399"/>
                </a:lnTo>
                <a:lnTo>
                  <a:pt x="82073" y="1054099"/>
                </a:lnTo>
                <a:lnTo>
                  <a:pt x="83832" y="1066799"/>
                </a:lnTo>
                <a:lnTo>
                  <a:pt x="109207" y="1066799"/>
                </a:lnTo>
                <a:lnTo>
                  <a:pt x="107314" y="1054099"/>
                </a:lnTo>
                <a:lnTo>
                  <a:pt x="102971" y="1054099"/>
                </a:lnTo>
                <a:lnTo>
                  <a:pt x="98810" y="1041399"/>
                </a:lnTo>
                <a:close/>
              </a:path>
              <a:path w="1471930" h="1460500">
                <a:moveTo>
                  <a:pt x="82905" y="1003299"/>
                </a:moveTo>
                <a:lnTo>
                  <a:pt x="63995" y="1003299"/>
                </a:lnTo>
                <a:lnTo>
                  <a:pt x="66799" y="1015999"/>
                </a:lnTo>
                <a:lnTo>
                  <a:pt x="70010" y="1028699"/>
                </a:lnTo>
                <a:lnTo>
                  <a:pt x="73680" y="1041399"/>
                </a:lnTo>
                <a:lnTo>
                  <a:pt x="96926" y="1041399"/>
                </a:lnTo>
                <a:lnTo>
                  <a:pt x="96527" y="1028699"/>
                </a:lnTo>
                <a:lnTo>
                  <a:pt x="92738" y="1028699"/>
                </a:lnTo>
                <a:lnTo>
                  <a:pt x="86893" y="1015999"/>
                </a:lnTo>
                <a:lnTo>
                  <a:pt x="84899" y="1015999"/>
                </a:lnTo>
                <a:lnTo>
                  <a:pt x="82905" y="1003299"/>
                </a:lnTo>
                <a:close/>
              </a:path>
              <a:path w="1471930" h="1460500">
                <a:moveTo>
                  <a:pt x="1407337" y="1028699"/>
                </a:moveTo>
                <a:lnTo>
                  <a:pt x="1402473" y="1041399"/>
                </a:lnTo>
                <a:lnTo>
                  <a:pt x="1407871" y="1041399"/>
                </a:lnTo>
                <a:lnTo>
                  <a:pt x="1407337" y="1028699"/>
                </a:lnTo>
                <a:close/>
              </a:path>
              <a:path w="1471930" h="1460500">
                <a:moveTo>
                  <a:pt x="92751" y="1015999"/>
                </a:moveTo>
                <a:lnTo>
                  <a:pt x="93040" y="1028699"/>
                </a:lnTo>
                <a:lnTo>
                  <a:pt x="96824" y="1028699"/>
                </a:lnTo>
                <a:lnTo>
                  <a:pt x="92751" y="1015999"/>
                </a:lnTo>
                <a:close/>
              </a:path>
              <a:path w="1471930" h="1460500">
                <a:moveTo>
                  <a:pt x="1389049" y="1015999"/>
                </a:moveTo>
                <a:lnTo>
                  <a:pt x="1388173" y="1015999"/>
                </a:lnTo>
                <a:lnTo>
                  <a:pt x="1384681" y="1028699"/>
                </a:lnTo>
                <a:lnTo>
                  <a:pt x="1386141" y="1028699"/>
                </a:lnTo>
                <a:lnTo>
                  <a:pt x="1389049" y="1015999"/>
                </a:lnTo>
                <a:close/>
              </a:path>
              <a:path w="1471930" h="1460500">
                <a:moveTo>
                  <a:pt x="1422692" y="990599"/>
                </a:moveTo>
                <a:lnTo>
                  <a:pt x="1397142" y="990599"/>
                </a:lnTo>
                <a:lnTo>
                  <a:pt x="1394305" y="1003299"/>
                </a:lnTo>
                <a:lnTo>
                  <a:pt x="1391627" y="1015999"/>
                </a:lnTo>
                <a:lnTo>
                  <a:pt x="1391754" y="1015999"/>
                </a:lnTo>
                <a:lnTo>
                  <a:pt x="1387932" y="1028699"/>
                </a:lnTo>
                <a:lnTo>
                  <a:pt x="1409624" y="1028699"/>
                </a:lnTo>
                <a:lnTo>
                  <a:pt x="1413300" y="1015999"/>
                </a:lnTo>
                <a:lnTo>
                  <a:pt x="1420507" y="1003299"/>
                </a:lnTo>
                <a:lnTo>
                  <a:pt x="1422196" y="1003299"/>
                </a:lnTo>
                <a:lnTo>
                  <a:pt x="1422692" y="990599"/>
                </a:lnTo>
                <a:close/>
              </a:path>
              <a:path w="1471930" h="1460500">
                <a:moveTo>
                  <a:pt x="77127" y="990599"/>
                </a:moveTo>
                <a:lnTo>
                  <a:pt x="58331" y="990599"/>
                </a:lnTo>
                <a:lnTo>
                  <a:pt x="60883" y="1003299"/>
                </a:lnTo>
                <a:lnTo>
                  <a:pt x="80848" y="1003299"/>
                </a:lnTo>
                <a:lnTo>
                  <a:pt x="77127" y="990599"/>
                </a:lnTo>
                <a:close/>
              </a:path>
              <a:path w="1471930" h="1460500">
                <a:moveTo>
                  <a:pt x="61112" y="952499"/>
                </a:moveTo>
                <a:lnTo>
                  <a:pt x="42811" y="952499"/>
                </a:lnTo>
                <a:lnTo>
                  <a:pt x="46215" y="965199"/>
                </a:lnTo>
                <a:lnTo>
                  <a:pt x="47447" y="965199"/>
                </a:lnTo>
                <a:lnTo>
                  <a:pt x="49682" y="977899"/>
                </a:lnTo>
                <a:lnTo>
                  <a:pt x="53441" y="990599"/>
                </a:lnTo>
                <a:lnTo>
                  <a:pt x="75069" y="990599"/>
                </a:lnTo>
                <a:lnTo>
                  <a:pt x="71883" y="977899"/>
                </a:lnTo>
                <a:lnTo>
                  <a:pt x="68438" y="977899"/>
                </a:lnTo>
                <a:lnTo>
                  <a:pt x="64820" y="965199"/>
                </a:lnTo>
                <a:lnTo>
                  <a:pt x="61112" y="952499"/>
                </a:lnTo>
                <a:close/>
              </a:path>
              <a:path w="1471930" h="1460500">
                <a:moveTo>
                  <a:pt x="1402981" y="977899"/>
                </a:moveTo>
                <a:lnTo>
                  <a:pt x="1400061" y="990599"/>
                </a:lnTo>
                <a:lnTo>
                  <a:pt x="1401889" y="990599"/>
                </a:lnTo>
                <a:lnTo>
                  <a:pt x="1402981" y="977899"/>
                </a:lnTo>
                <a:close/>
              </a:path>
              <a:path w="1471930" h="1460500">
                <a:moveTo>
                  <a:pt x="1471311" y="698499"/>
                </a:moveTo>
                <a:lnTo>
                  <a:pt x="1451571" y="698499"/>
                </a:lnTo>
                <a:lnTo>
                  <a:pt x="1451744" y="700087"/>
                </a:lnTo>
                <a:lnTo>
                  <a:pt x="1453578" y="711199"/>
                </a:lnTo>
                <a:lnTo>
                  <a:pt x="1453195" y="711199"/>
                </a:lnTo>
                <a:lnTo>
                  <a:pt x="1453387" y="723899"/>
                </a:lnTo>
                <a:lnTo>
                  <a:pt x="1453032" y="736599"/>
                </a:lnTo>
                <a:lnTo>
                  <a:pt x="1452460" y="736599"/>
                </a:lnTo>
                <a:lnTo>
                  <a:pt x="1452613" y="749299"/>
                </a:lnTo>
                <a:lnTo>
                  <a:pt x="1452308" y="749299"/>
                </a:lnTo>
                <a:lnTo>
                  <a:pt x="1451521" y="774699"/>
                </a:lnTo>
                <a:lnTo>
                  <a:pt x="1451098" y="774699"/>
                </a:lnTo>
                <a:lnTo>
                  <a:pt x="1450438" y="787399"/>
                </a:lnTo>
                <a:lnTo>
                  <a:pt x="1449620" y="787399"/>
                </a:lnTo>
                <a:lnTo>
                  <a:pt x="1447841" y="812799"/>
                </a:lnTo>
                <a:lnTo>
                  <a:pt x="1446861" y="812799"/>
                </a:lnTo>
                <a:lnTo>
                  <a:pt x="1445703" y="825499"/>
                </a:lnTo>
                <a:lnTo>
                  <a:pt x="1444282" y="825499"/>
                </a:lnTo>
                <a:lnTo>
                  <a:pt x="1441254" y="850899"/>
                </a:lnTo>
                <a:lnTo>
                  <a:pt x="1439429" y="850899"/>
                </a:lnTo>
                <a:lnTo>
                  <a:pt x="1437208" y="863599"/>
                </a:lnTo>
                <a:lnTo>
                  <a:pt x="1441436" y="863599"/>
                </a:lnTo>
                <a:lnTo>
                  <a:pt x="1440752" y="866986"/>
                </a:lnTo>
                <a:lnTo>
                  <a:pt x="1439252" y="876299"/>
                </a:lnTo>
                <a:lnTo>
                  <a:pt x="1438870" y="876299"/>
                </a:lnTo>
                <a:lnTo>
                  <a:pt x="1436425" y="888999"/>
                </a:lnTo>
                <a:lnTo>
                  <a:pt x="1435528" y="888999"/>
                </a:lnTo>
                <a:lnTo>
                  <a:pt x="1431741" y="901699"/>
                </a:lnTo>
                <a:lnTo>
                  <a:pt x="1429854" y="914399"/>
                </a:lnTo>
                <a:lnTo>
                  <a:pt x="1427948" y="914399"/>
                </a:lnTo>
                <a:lnTo>
                  <a:pt x="1425782" y="927099"/>
                </a:lnTo>
                <a:lnTo>
                  <a:pt x="1423548" y="927099"/>
                </a:lnTo>
                <a:lnTo>
                  <a:pt x="1421434" y="939799"/>
                </a:lnTo>
                <a:lnTo>
                  <a:pt x="1418653" y="952499"/>
                </a:lnTo>
                <a:lnTo>
                  <a:pt x="1413725" y="952499"/>
                </a:lnTo>
                <a:lnTo>
                  <a:pt x="1411717" y="965199"/>
                </a:lnTo>
                <a:lnTo>
                  <a:pt x="1412087" y="965199"/>
                </a:lnTo>
                <a:lnTo>
                  <a:pt x="1408950" y="977899"/>
                </a:lnTo>
                <a:lnTo>
                  <a:pt x="1407198" y="977899"/>
                </a:lnTo>
                <a:lnTo>
                  <a:pt x="1404886" y="990599"/>
                </a:lnTo>
                <a:lnTo>
                  <a:pt x="1423847" y="990599"/>
                </a:lnTo>
                <a:lnTo>
                  <a:pt x="1424717" y="988135"/>
                </a:lnTo>
                <a:lnTo>
                  <a:pt x="1426273" y="977899"/>
                </a:lnTo>
                <a:lnTo>
                  <a:pt x="1439103" y="939799"/>
                </a:lnTo>
                <a:lnTo>
                  <a:pt x="1449347" y="914399"/>
                </a:lnTo>
                <a:lnTo>
                  <a:pt x="1454613" y="888999"/>
                </a:lnTo>
                <a:lnTo>
                  <a:pt x="1436425" y="888999"/>
                </a:lnTo>
                <a:lnTo>
                  <a:pt x="1435996" y="885464"/>
                </a:lnTo>
                <a:lnTo>
                  <a:pt x="1455346" y="885464"/>
                </a:lnTo>
                <a:lnTo>
                  <a:pt x="1457247" y="876299"/>
                </a:lnTo>
                <a:lnTo>
                  <a:pt x="1463040" y="838199"/>
                </a:lnTo>
                <a:lnTo>
                  <a:pt x="1467029" y="800099"/>
                </a:lnTo>
                <a:lnTo>
                  <a:pt x="1469537" y="761999"/>
                </a:lnTo>
                <a:lnTo>
                  <a:pt x="1470914" y="723899"/>
                </a:lnTo>
                <a:lnTo>
                  <a:pt x="1471311" y="698499"/>
                </a:lnTo>
                <a:close/>
              </a:path>
              <a:path w="1471930" h="1460500">
                <a:moveTo>
                  <a:pt x="1428330" y="977899"/>
                </a:moveTo>
                <a:lnTo>
                  <a:pt x="1424717" y="988135"/>
                </a:lnTo>
                <a:lnTo>
                  <a:pt x="1424343" y="990599"/>
                </a:lnTo>
                <a:lnTo>
                  <a:pt x="1428330" y="977899"/>
                </a:lnTo>
                <a:close/>
              </a:path>
              <a:path w="1471930" h="1460500">
                <a:moveTo>
                  <a:pt x="52641" y="927099"/>
                </a:moveTo>
                <a:lnTo>
                  <a:pt x="36372" y="927099"/>
                </a:lnTo>
                <a:lnTo>
                  <a:pt x="40233" y="952499"/>
                </a:lnTo>
                <a:lnTo>
                  <a:pt x="63118" y="952499"/>
                </a:lnTo>
                <a:lnTo>
                  <a:pt x="56133" y="939799"/>
                </a:lnTo>
                <a:lnTo>
                  <a:pt x="54323" y="939799"/>
                </a:lnTo>
                <a:lnTo>
                  <a:pt x="52641" y="927099"/>
                </a:lnTo>
                <a:close/>
              </a:path>
              <a:path w="1471930" h="1460500">
                <a:moveTo>
                  <a:pt x="44970" y="914399"/>
                </a:moveTo>
                <a:lnTo>
                  <a:pt x="33799" y="914399"/>
                </a:lnTo>
                <a:lnTo>
                  <a:pt x="36918" y="927099"/>
                </a:lnTo>
                <a:lnTo>
                  <a:pt x="47358" y="927099"/>
                </a:lnTo>
                <a:lnTo>
                  <a:pt x="44970" y="914399"/>
                </a:lnTo>
                <a:close/>
              </a:path>
              <a:path w="1471930" h="1460500">
                <a:moveTo>
                  <a:pt x="34810" y="850899"/>
                </a:moveTo>
                <a:lnTo>
                  <a:pt x="17678" y="850899"/>
                </a:lnTo>
                <a:lnTo>
                  <a:pt x="19824" y="863599"/>
                </a:lnTo>
                <a:lnTo>
                  <a:pt x="20446" y="876299"/>
                </a:lnTo>
                <a:lnTo>
                  <a:pt x="21780" y="876299"/>
                </a:lnTo>
                <a:lnTo>
                  <a:pt x="23063" y="888999"/>
                </a:lnTo>
                <a:lnTo>
                  <a:pt x="26187" y="888999"/>
                </a:lnTo>
                <a:lnTo>
                  <a:pt x="29535" y="901699"/>
                </a:lnTo>
                <a:lnTo>
                  <a:pt x="31705" y="914399"/>
                </a:lnTo>
                <a:lnTo>
                  <a:pt x="43459" y="914399"/>
                </a:lnTo>
                <a:lnTo>
                  <a:pt x="42049" y="901699"/>
                </a:lnTo>
                <a:lnTo>
                  <a:pt x="41007" y="888999"/>
                </a:lnTo>
                <a:lnTo>
                  <a:pt x="39492" y="876299"/>
                </a:lnTo>
                <a:lnTo>
                  <a:pt x="37436" y="863599"/>
                </a:lnTo>
                <a:lnTo>
                  <a:pt x="34772" y="863599"/>
                </a:lnTo>
                <a:lnTo>
                  <a:pt x="34810" y="850899"/>
                </a:lnTo>
                <a:close/>
              </a:path>
              <a:path w="1471930" h="1460500">
                <a:moveTo>
                  <a:pt x="26187" y="888999"/>
                </a:moveTo>
                <a:lnTo>
                  <a:pt x="24396" y="888999"/>
                </a:lnTo>
                <a:lnTo>
                  <a:pt x="27000" y="901699"/>
                </a:lnTo>
                <a:lnTo>
                  <a:pt x="26187" y="888999"/>
                </a:lnTo>
                <a:close/>
              </a:path>
              <a:path w="1471930" h="1460500">
                <a:moveTo>
                  <a:pt x="1441297" y="863599"/>
                </a:moveTo>
                <a:lnTo>
                  <a:pt x="1440497" y="863599"/>
                </a:lnTo>
                <a:lnTo>
                  <a:pt x="1437843" y="876299"/>
                </a:lnTo>
                <a:lnTo>
                  <a:pt x="1437208" y="876299"/>
                </a:lnTo>
                <a:lnTo>
                  <a:pt x="1435996" y="885464"/>
                </a:lnTo>
                <a:lnTo>
                  <a:pt x="1436425" y="888999"/>
                </a:lnTo>
                <a:lnTo>
                  <a:pt x="1438870" y="876299"/>
                </a:lnTo>
                <a:lnTo>
                  <a:pt x="1440752" y="866986"/>
                </a:lnTo>
                <a:lnTo>
                  <a:pt x="1441297" y="863599"/>
                </a:lnTo>
                <a:close/>
              </a:path>
              <a:path w="1471930" h="1460500">
                <a:moveTo>
                  <a:pt x="1437208" y="876299"/>
                </a:moveTo>
                <a:lnTo>
                  <a:pt x="1434884" y="876299"/>
                </a:lnTo>
                <a:lnTo>
                  <a:pt x="1435996" y="885464"/>
                </a:lnTo>
                <a:lnTo>
                  <a:pt x="1437208" y="876299"/>
                </a:lnTo>
                <a:close/>
              </a:path>
              <a:path w="1471930" h="1460500">
                <a:moveTo>
                  <a:pt x="1441436" y="863599"/>
                </a:moveTo>
                <a:lnTo>
                  <a:pt x="1441297" y="863599"/>
                </a:lnTo>
                <a:lnTo>
                  <a:pt x="1440752" y="866986"/>
                </a:lnTo>
                <a:lnTo>
                  <a:pt x="1441436" y="863599"/>
                </a:lnTo>
                <a:close/>
              </a:path>
              <a:path w="1471930" h="1460500">
                <a:moveTo>
                  <a:pt x="8345" y="774699"/>
                </a:moveTo>
                <a:lnTo>
                  <a:pt x="7251" y="774699"/>
                </a:lnTo>
                <a:lnTo>
                  <a:pt x="7759" y="787399"/>
                </a:lnTo>
                <a:lnTo>
                  <a:pt x="8191" y="800099"/>
                </a:lnTo>
                <a:lnTo>
                  <a:pt x="9296" y="812799"/>
                </a:lnTo>
                <a:lnTo>
                  <a:pt x="10536" y="812799"/>
                </a:lnTo>
                <a:lnTo>
                  <a:pt x="11857" y="825499"/>
                </a:lnTo>
                <a:lnTo>
                  <a:pt x="13255" y="838199"/>
                </a:lnTo>
                <a:lnTo>
                  <a:pt x="14401" y="838199"/>
                </a:lnTo>
                <a:lnTo>
                  <a:pt x="16840" y="850899"/>
                </a:lnTo>
                <a:lnTo>
                  <a:pt x="34810" y="850899"/>
                </a:lnTo>
                <a:lnTo>
                  <a:pt x="37287" y="863599"/>
                </a:lnTo>
                <a:lnTo>
                  <a:pt x="38303" y="863599"/>
                </a:lnTo>
                <a:lnTo>
                  <a:pt x="25057" y="812799"/>
                </a:lnTo>
                <a:lnTo>
                  <a:pt x="24828" y="787399"/>
                </a:lnTo>
                <a:lnTo>
                  <a:pt x="9261" y="787399"/>
                </a:lnTo>
                <a:lnTo>
                  <a:pt x="8345" y="774699"/>
                </a:lnTo>
                <a:close/>
              </a:path>
              <a:path w="1471930" h="1460500">
                <a:moveTo>
                  <a:pt x="15811" y="761999"/>
                </a:moveTo>
                <a:lnTo>
                  <a:pt x="14135" y="774699"/>
                </a:lnTo>
                <a:lnTo>
                  <a:pt x="10077" y="774699"/>
                </a:lnTo>
                <a:lnTo>
                  <a:pt x="9261" y="787399"/>
                </a:lnTo>
                <a:lnTo>
                  <a:pt x="21305" y="787399"/>
                </a:lnTo>
                <a:lnTo>
                  <a:pt x="18590" y="774699"/>
                </a:lnTo>
                <a:lnTo>
                  <a:pt x="15811" y="761999"/>
                </a:lnTo>
                <a:close/>
              </a:path>
              <a:path w="1471930" h="1460500">
                <a:moveTo>
                  <a:pt x="11319" y="749299"/>
                </a:moveTo>
                <a:lnTo>
                  <a:pt x="7391" y="749299"/>
                </a:lnTo>
                <a:lnTo>
                  <a:pt x="7632" y="761999"/>
                </a:lnTo>
                <a:lnTo>
                  <a:pt x="8102" y="761999"/>
                </a:lnTo>
                <a:lnTo>
                  <a:pt x="9156" y="774699"/>
                </a:lnTo>
                <a:lnTo>
                  <a:pt x="12899" y="774699"/>
                </a:lnTo>
                <a:lnTo>
                  <a:pt x="12041" y="761999"/>
                </a:lnTo>
                <a:lnTo>
                  <a:pt x="11319" y="749299"/>
                </a:lnTo>
                <a:close/>
              </a:path>
              <a:path w="1471930" h="1460500">
                <a:moveTo>
                  <a:pt x="22390" y="761999"/>
                </a:moveTo>
                <a:lnTo>
                  <a:pt x="18834" y="761999"/>
                </a:lnTo>
                <a:lnTo>
                  <a:pt x="21539" y="774699"/>
                </a:lnTo>
                <a:lnTo>
                  <a:pt x="22948" y="774699"/>
                </a:lnTo>
                <a:lnTo>
                  <a:pt x="22390" y="761999"/>
                </a:lnTo>
                <a:close/>
              </a:path>
              <a:path w="1471930" h="1460500">
                <a:moveTo>
                  <a:pt x="25133" y="723899"/>
                </a:moveTo>
                <a:lnTo>
                  <a:pt x="21031" y="723899"/>
                </a:lnTo>
                <a:lnTo>
                  <a:pt x="20802" y="736599"/>
                </a:lnTo>
                <a:lnTo>
                  <a:pt x="16344" y="736599"/>
                </a:lnTo>
                <a:lnTo>
                  <a:pt x="18326" y="749299"/>
                </a:lnTo>
                <a:lnTo>
                  <a:pt x="16319" y="761999"/>
                </a:lnTo>
                <a:lnTo>
                  <a:pt x="22707" y="761999"/>
                </a:lnTo>
                <a:lnTo>
                  <a:pt x="21882" y="749299"/>
                </a:lnTo>
                <a:lnTo>
                  <a:pt x="24104" y="749299"/>
                </a:lnTo>
                <a:lnTo>
                  <a:pt x="25133" y="723899"/>
                </a:lnTo>
                <a:close/>
              </a:path>
              <a:path w="1471930" h="1460500">
                <a:moveTo>
                  <a:pt x="14325" y="736599"/>
                </a:moveTo>
                <a:lnTo>
                  <a:pt x="8724" y="736599"/>
                </a:lnTo>
                <a:lnTo>
                  <a:pt x="7785" y="749299"/>
                </a:lnTo>
                <a:lnTo>
                  <a:pt x="13144" y="749299"/>
                </a:lnTo>
                <a:lnTo>
                  <a:pt x="14325" y="736599"/>
                </a:lnTo>
                <a:close/>
              </a:path>
              <a:path w="1471930" h="1460500">
                <a:moveTo>
                  <a:pt x="19532" y="723899"/>
                </a:moveTo>
                <a:lnTo>
                  <a:pt x="990" y="723899"/>
                </a:lnTo>
                <a:lnTo>
                  <a:pt x="1752" y="736599"/>
                </a:lnTo>
                <a:lnTo>
                  <a:pt x="19634" y="736599"/>
                </a:lnTo>
                <a:lnTo>
                  <a:pt x="19532" y="723899"/>
                </a:lnTo>
                <a:close/>
              </a:path>
              <a:path w="1471930" h="1460500">
                <a:moveTo>
                  <a:pt x="241" y="698499"/>
                </a:moveTo>
                <a:lnTo>
                  <a:pt x="0" y="711199"/>
                </a:lnTo>
                <a:lnTo>
                  <a:pt x="76" y="723899"/>
                </a:lnTo>
                <a:lnTo>
                  <a:pt x="25387" y="723899"/>
                </a:lnTo>
                <a:lnTo>
                  <a:pt x="26352" y="711199"/>
                </a:lnTo>
                <a:lnTo>
                  <a:pt x="698" y="711199"/>
                </a:lnTo>
                <a:lnTo>
                  <a:pt x="241" y="698499"/>
                </a:lnTo>
                <a:close/>
              </a:path>
              <a:path w="1471930" h="1460500">
                <a:moveTo>
                  <a:pt x="2870" y="698499"/>
                </a:moveTo>
                <a:lnTo>
                  <a:pt x="1866" y="698499"/>
                </a:lnTo>
                <a:lnTo>
                  <a:pt x="2768" y="711199"/>
                </a:lnTo>
                <a:lnTo>
                  <a:pt x="3149" y="711199"/>
                </a:lnTo>
                <a:lnTo>
                  <a:pt x="2870" y="698499"/>
                </a:lnTo>
                <a:close/>
              </a:path>
              <a:path w="1471930" h="1460500">
                <a:moveTo>
                  <a:pt x="22923" y="647699"/>
                </a:moveTo>
                <a:lnTo>
                  <a:pt x="7505" y="647699"/>
                </a:lnTo>
                <a:lnTo>
                  <a:pt x="6591" y="660399"/>
                </a:lnTo>
                <a:lnTo>
                  <a:pt x="4686" y="673099"/>
                </a:lnTo>
                <a:lnTo>
                  <a:pt x="3898" y="685799"/>
                </a:lnTo>
                <a:lnTo>
                  <a:pt x="3611" y="685799"/>
                </a:lnTo>
                <a:lnTo>
                  <a:pt x="3884" y="698499"/>
                </a:lnTo>
                <a:lnTo>
                  <a:pt x="4775" y="698499"/>
                </a:lnTo>
                <a:lnTo>
                  <a:pt x="3149" y="711199"/>
                </a:lnTo>
                <a:lnTo>
                  <a:pt x="26924" y="711199"/>
                </a:lnTo>
                <a:lnTo>
                  <a:pt x="24663" y="685799"/>
                </a:lnTo>
                <a:lnTo>
                  <a:pt x="23710" y="673099"/>
                </a:lnTo>
                <a:lnTo>
                  <a:pt x="23355" y="660399"/>
                </a:lnTo>
                <a:lnTo>
                  <a:pt x="22923" y="647699"/>
                </a:lnTo>
                <a:close/>
              </a:path>
              <a:path w="1471930" h="1460500">
                <a:moveTo>
                  <a:pt x="1451483" y="698499"/>
                </a:moveTo>
                <a:lnTo>
                  <a:pt x="1450606" y="698499"/>
                </a:lnTo>
                <a:lnTo>
                  <a:pt x="1452316" y="711199"/>
                </a:lnTo>
                <a:lnTo>
                  <a:pt x="1452956" y="711199"/>
                </a:lnTo>
                <a:lnTo>
                  <a:pt x="1451744" y="700087"/>
                </a:lnTo>
                <a:lnTo>
                  <a:pt x="1451483" y="698499"/>
                </a:lnTo>
                <a:close/>
              </a:path>
              <a:path w="1471930" h="1460500">
                <a:moveTo>
                  <a:pt x="1471510" y="685799"/>
                </a:moveTo>
                <a:lnTo>
                  <a:pt x="1450492" y="685799"/>
                </a:lnTo>
                <a:lnTo>
                  <a:pt x="1451483" y="698499"/>
                </a:lnTo>
                <a:lnTo>
                  <a:pt x="1451744" y="700087"/>
                </a:lnTo>
                <a:lnTo>
                  <a:pt x="1451571" y="698499"/>
                </a:lnTo>
                <a:lnTo>
                  <a:pt x="1471311" y="698499"/>
                </a:lnTo>
                <a:lnTo>
                  <a:pt x="1471510" y="685799"/>
                </a:lnTo>
                <a:close/>
              </a:path>
              <a:path w="1471930" h="1460500">
                <a:moveTo>
                  <a:pt x="1464297" y="634999"/>
                </a:moveTo>
                <a:lnTo>
                  <a:pt x="1448866" y="634999"/>
                </a:lnTo>
                <a:lnTo>
                  <a:pt x="1449374" y="647699"/>
                </a:lnTo>
                <a:lnTo>
                  <a:pt x="1449349" y="660399"/>
                </a:lnTo>
                <a:lnTo>
                  <a:pt x="1449882" y="673099"/>
                </a:lnTo>
                <a:lnTo>
                  <a:pt x="1450111" y="685799"/>
                </a:lnTo>
                <a:lnTo>
                  <a:pt x="1469072" y="685799"/>
                </a:lnTo>
                <a:lnTo>
                  <a:pt x="1466761" y="673099"/>
                </a:lnTo>
                <a:lnTo>
                  <a:pt x="1465580" y="673099"/>
                </a:lnTo>
                <a:lnTo>
                  <a:pt x="1465105" y="660399"/>
                </a:lnTo>
                <a:lnTo>
                  <a:pt x="1464788" y="647699"/>
                </a:lnTo>
                <a:lnTo>
                  <a:pt x="1464297" y="634999"/>
                </a:lnTo>
                <a:close/>
              </a:path>
              <a:path w="1471930" h="1460500">
                <a:moveTo>
                  <a:pt x="1469085" y="673099"/>
                </a:moveTo>
                <a:lnTo>
                  <a:pt x="1469072" y="685799"/>
                </a:lnTo>
                <a:lnTo>
                  <a:pt x="1469623" y="685799"/>
                </a:lnTo>
                <a:lnTo>
                  <a:pt x="1469085" y="673099"/>
                </a:lnTo>
                <a:close/>
              </a:path>
              <a:path w="1471930" h="1460500">
                <a:moveTo>
                  <a:pt x="28232" y="660399"/>
                </a:moveTo>
                <a:lnTo>
                  <a:pt x="27482" y="660399"/>
                </a:lnTo>
                <a:lnTo>
                  <a:pt x="26784" y="673099"/>
                </a:lnTo>
                <a:lnTo>
                  <a:pt x="28232" y="660399"/>
                </a:lnTo>
                <a:close/>
              </a:path>
              <a:path w="1471930" h="1460500">
                <a:moveTo>
                  <a:pt x="36614" y="609599"/>
                </a:moveTo>
                <a:lnTo>
                  <a:pt x="33185" y="609599"/>
                </a:lnTo>
                <a:lnTo>
                  <a:pt x="30302" y="622299"/>
                </a:lnTo>
                <a:lnTo>
                  <a:pt x="29705" y="634999"/>
                </a:lnTo>
                <a:lnTo>
                  <a:pt x="28968" y="634999"/>
                </a:lnTo>
                <a:lnTo>
                  <a:pt x="28689" y="647699"/>
                </a:lnTo>
                <a:lnTo>
                  <a:pt x="28244" y="647699"/>
                </a:lnTo>
                <a:lnTo>
                  <a:pt x="28003" y="660399"/>
                </a:lnTo>
                <a:lnTo>
                  <a:pt x="29977" y="660399"/>
                </a:lnTo>
                <a:lnTo>
                  <a:pt x="30460" y="647699"/>
                </a:lnTo>
                <a:lnTo>
                  <a:pt x="31105" y="634999"/>
                </a:lnTo>
                <a:lnTo>
                  <a:pt x="31724" y="622299"/>
                </a:lnTo>
                <a:lnTo>
                  <a:pt x="34607" y="622299"/>
                </a:lnTo>
                <a:lnTo>
                  <a:pt x="36614" y="609599"/>
                </a:lnTo>
                <a:close/>
              </a:path>
              <a:path w="1471930" h="1460500">
                <a:moveTo>
                  <a:pt x="8661" y="634999"/>
                </a:moveTo>
                <a:lnTo>
                  <a:pt x="8318" y="647699"/>
                </a:lnTo>
                <a:lnTo>
                  <a:pt x="8610" y="647699"/>
                </a:lnTo>
                <a:lnTo>
                  <a:pt x="8661" y="634999"/>
                </a:lnTo>
                <a:close/>
              </a:path>
              <a:path w="1471930" h="1460500">
                <a:moveTo>
                  <a:pt x="23317" y="634999"/>
                </a:moveTo>
                <a:lnTo>
                  <a:pt x="10579" y="634999"/>
                </a:lnTo>
                <a:lnTo>
                  <a:pt x="8610" y="647699"/>
                </a:lnTo>
                <a:lnTo>
                  <a:pt x="23126" y="647699"/>
                </a:lnTo>
                <a:lnTo>
                  <a:pt x="23317" y="634999"/>
                </a:lnTo>
                <a:close/>
              </a:path>
              <a:path w="1471930" h="1460500">
                <a:moveTo>
                  <a:pt x="35280" y="596899"/>
                </a:moveTo>
                <a:lnTo>
                  <a:pt x="19164" y="596899"/>
                </a:lnTo>
                <a:lnTo>
                  <a:pt x="17043" y="609599"/>
                </a:lnTo>
                <a:lnTo>
                  <a:pt x="14795" y="622299"/>
                </a:lnTo>
                <a:lnTo>
                  <a:pt x="10274" y="634999"/>
                </a:lnTo>
                <a:lnTo>
                  <a:pt x="23724" y="634999"/>
                </a:lnTo>
                <a:lnTo>
                  <a:pt x="24195" y="622299"/>
                </a:lnTo>
                <a:lnTo>
                  <a:pt x="24887" y="622299"/>
                </a:lnTo>
                <a:lnTo>
                  <a:pt x="25958" y="609599"/>
                </a:lnTo>
                <a:lnTo>
                  <a:pt x="34734" y="609599"/>
                </a:lnTo>
                <a:lnTo>
                  <a:pt x="35280" y="596899"/>
                </a:lnTo>
                <a:close/>
              </a:path>
              <a:path w="1471930" h="1460500">
                <a:moveTo>
                  <a:pt x="1459639" y="609599"/>
                </a:moveTo>
                <a:lnTo>
                  <a:pt x="1448866" y="609599"/>
                </a:lnTo>
                <a:lnTo>
                  <a:pt x="1447965" y="622299"/>
                </a:lnTo>
                <a:lnTo>
                  <a:pt x="1447126" y="622299"/>
                </a:lnTo>
                <a:lnTo>
                  <a:pt x="1448181" y="634999"/>
                </a:lnTo>
                <a:lnTo>
                  <a:pt x="1462606" y="634999"/>
                </a:lnTo>
                <a:lnTo>
                  <a:pt x="1461068" y="622299"/>
                </a:lnTo>
                <a:lnTo>
                  <a:pt x="1459639" y="609599"/>
                </a:lnTo>
                <a:close/>
              </a:path>
              <a:path w="1471930" h="1460500">
                <a:moveTo>
                  <a:pt x="30022" y="609599"/>
                </a:moveTo>
                <a:lnTo>
                  <a:pt x="25958" y="609599"/>
                </a:lnTo>
                <a:lnTo>
                  <a:pt x="26644" y="622299"/>
                </a:lnTo>
                <a:lnTo>
                  <a:pt x="30022" y="609599"/>
                </a:lnTo>
                <a:close/>
              </a:path>
              <a:path w="1471930" h="1460500">
                <a:moveTo>
                  <a:pt x="82377" y="444499"/>
                </a:moveTo>
                <a:lnTo>
                  <a:pt x="65519" y="444499"/>
                </a:lnTo>
                <a:lnTo>
                  <a:pt x="62625" y="457199"/>
                </a:lnTo>
                <a:lnTo>
                  <a:pt x="59390" y="457199"/>
                </a:lnTo>
                <a:lnTo>
                  <a:pt x="55816" y="469899"/>
                </a:lnTo>
                <a:lnTo>
                  <a:pt x="53225" y="482599"/>
                </a:lnTo>
                <a:lnTo>
                  <a:pt x="50812" y="482599"/>
                </a:lnTo>
                <a:lnTo>
                  <a:pt x="48386" y="495299"/>
                </a:lnTo>
                <a:lnTo>
                  <a:pt x="40589" y="507999"/>
                </a:lnTo>
                <a:lnTo>
                  <a:pt x="33411" y="533399"/>
                </a:lnTo>
                <a:lnTo>
                  <a:pt x="26628" y="558799"/>
                </a:lnTo>
                <a:lnTo>
                  <a:pt x="20422" y="584199"/>
                </a:lnTo>
                <a:lnTo>
                  <a:pt x="14973" y="609599"/>
                </a:lnTo>
                <a:lnTo>
                  <a:pt x="19164" y="596899"/>
                </a:lnTo>
                <a:lnTo>
                  <a:pt x="36855" y="596899"/>
                </a:lnTo>
                <a:lnTo>
                  <a:pt x="38214" y="584199"/>
                </a:lnTo>
                <a:lnTo>
                  <a:pt x="41313" y="571499"/>
                </a:lnTo>
                <a:lnTo>
                  <a:pt x="42430" y="558799"/>
                </a:lnTo>
                <a:lnTo>
                  <a:pt x="45486" y="558799"/>
                </a:lnTo>
                <a:lnTo>
                  <a:pt x="46282" y="546099"/>
                </a:lnTo>
                <a:lnTo>
                  <a:pt x="48890" y="538533"/>
                </a:lnTo>
                <a:lnTo>
                  <a:pt x="49301" y="533399"/>
                </a:lnTo>
                <a:lnTo>
                  <a:pt x="52209" y="533399"/>
                </a:lnTo>
                <a:lnTo>
                  <a:pt x="54673" y="520699"/>
                </a:lnTo>
                <a:lnTo>
                  <a:pt x="57200" y="507999"/>
                </a:lnTo>
                <a:lnTo>
                  <a:pt x="62528" y="507999"/>
                </a:lnTo>
                <a:lnTo>
                  <a:pt x="65087" y="495299"/>
                </a:lnTo>
                <a:lnTo>
                  <a:pt x="67729" y="482599"/>
                </a:lnTo>
                <a:lnTo>
                  <a:pt x="79527" y="457199"/>
                </a:lnTo>
                <a:lnTo>
                  <a:pt x="82377" y="444499"/>
                </a:lnTo>
                <a:close/>
              </a:path>
              <a:path w="1471930" h="1460500">
                <a:moveTo>
                  <a:pt x="1451470" y="584199"/>
                </a:moveTo>
                <a:lnTo>
                  <a:pt x="1450721" y="596899"/>
                </a:lnTo>
                <a:lnTo>
                  <a:pt x="1449908" y="609599"/>
                </a:lnTo>
                <a:lnTo>
                  <a:pt x="1458277" y="609599"/>
                </a:lnTo>
                <a:lnTo>
                  <a:pt x="1457490" y="596899"/>
                </a:lnTo>
                <a:lnTo>
                  <a:pt x="1455331" y="596899"/>
                </a:lnTo>
                <a:lnTo>
                  <a:pt x="1451470" y="584199"/>
                </a:lnTo>
                <a:close/>
              </a:path>
              <a:path w="1471930" h="1460500">
                <a:moveTo>
                  <a:pt x="1454073" y="584199"/>
                </a:moveTo>
                <a:lnTo>
                  <a:pt x="1451940" y="584199"/>
                </a:lnTo>
                <a:lnTo>
                  <a:pt x="1455331" y="596899"/>
                </a:lnTo>
                <a:lnTo>
                  <a:pt x="1456321" y="596899"/>
                </a:lnTo>
                <a:lnTo>
                  <a:pt x="1454073" y="584199"/>
                </a:lnTo>
                <a:close/>
              </a:path>
              <a:path w="1471930" h="1460500">
                <a:moveTo>
                  <a:pt x="45486" y="558799"/>
                </a:moveTo>
                <a:lnTo>
                  <a:pt x="44524" y="558799"/>
                </a:lnTo>
                <a:lnTo>
                  <a:pt x="43496" y="571499"/>
                </a:lnTo>
                <a:lnTo>
                  <a:pt x="40665" y="584199"/>
                </a:lnTo>
                <a:lnTo>
                  <a:pt x="44779" y="571499"/>
                </a:lnTo>
                <a:lnTo>
                  <a:pt x="45486" y="558799"/>
                </a:lnTo>
                <a:close/>
              </a:path>
              <a:path w="1471930" h="1460500">
                <a:moveTo>
                  <a:pt x="49188" y="537667"/>
                </a:moveTo>
                <a:lnTo>
                  <a:pt x="48890" y="538533"/>
                </a:lnTo>
                <a:lnTo>
                  <a:pt x="48285" y="546099"/>
                </a:lnTo>
                <a:lnTo>
                  <a:pt x="48615" y="546099"/>
                </a:lnTo>
                <a:lnTo>
                  <a:pt x="49188" y="537667"/>
                </a:lnTo>
                <a:close/>
              </a:path>
              <a:path w="1471930" h="1460500">
                <a:moveTo>
                  <a:pt x="49479" y="533399"/>
                </a:moveTo>
                <a:lnTo>
                  <a:pt x="49301" y="533399"/>
                </a:lnTo>
                <a:lnTo>
                  <a:pt x="48890" y="538533"/>
                </a:lnTo>
                <a:lnTo>
                  <a:pt x="49188" y="537667"/>
                </a:lnTo>
                <a:lnTo>
                  <a:pt x="49479" y="533399"/>
                </a:lnTo>
                <a:close/>
              </a:path>
              <a:path w="1471930" h="1460500">
                <a:moveTo>
                  <a:pt x="50660" y="533399"/>
                </a:moveTo>
                <a:lnTo>
                  <a:pt x="49479" y="533399"/>
                </a:lnTo>
                <a:lnTo>
                  <a:pt x="49188" y="537667"/>
                </a:lnTo>
                <a:lnTo>
                  <a:pt x="50660" y="533399"/>
                </a:lnTo>
                <a:close/>
              </a:path>
              <a:path w="1471930" h="1460500">
                <a:moveTo>
                  <a:pt x="60103" y="507999"/>
                </a:moveTo>
                <a:lnTo>
                  <a:pt x="59448" y="507999"/>
                </a:lnTo>
                <a:lnTo>
                  <a:pt x="57861" y="520699"/>
                </a:lnTo>
                <a:lnTo>
                  <a:pt x="60103" y="507999"/>
                </a:lnTo>
                <a:close/>
              </a:path>
              <a:path w="1471930" h="1460500">
                <a:moveTo>
                  <a:pt x="92176" y="419099"/>
                </a:moveTo>
                <a:lnTo>
                  <a:pt x="77442" y="419099"/>
                </a:lnTo>
                <a:lnTo>
                  <a:pt x="71189" y="444499"/>
                </a:lnTo>
                <a:lnTo>
                  <a:pt x="85128" y="444499"/>
                </a:lnTo>
                <a:lnTo>
                  <a:pt x="87621" y="431799"/>
                </a:lnTo>
                <a:lnTo>
                  <a:pt x="89700" y="431799"/>
                </a:lnTo>
                <a:lnTo>
                  <a:pt x="92176" y="419099"/>
                </a:lnTo>
                <a:close/>
              </a:path>
              <a:path w="1471930" h="1460500">
                <a:moveTo>
                  <a:pt x="110528" y="368299"/>
                </a:moveTo>
                <a:lnTo>
                  <a:pt x="100101" y="368299"/>
                </a:lnTo>
                <a:lnTo>
                  <a:pt x="97612" y="380999"/>
                </a:lnTo>
                <a:lnTo>
                  <a:pt x="95707" y="380999"/>
                </a:lnTo>
                <a:lnTo>
                  <a:pt x="89481" y="393699"/>
                </a:lnTo>
                <a:lnTo>
                  <a:pt x="87426" y="406399"/>
                </a:lnTo>
                <a:lnTo>
                  <a:pt x="84971" y="406399"/>
                </a:lnTo>
                <a:lnTo>
                  <a:pt x="81902" y="419099"/>
                </a:lnTo>
                <a:lnTo>
                  <a:pt x="96100" y="419099"/>
                </a:lnTo>
                <a:lnTo>
                  <a:pt x="96177" y="431799"/>
                </a:lnTo>
                <a:lnTo>
                  <a:pt x="99326" y="406399"/>
                </a:lnTo>
                <a:lnTo>
                  <a:pt x="102695" y="393699"/>
                </a:lnTo>
                <a:lnTo>
                  <a:pt x="106392" y="380999"/>
                </a:lnTo>
                <a:lnTo>
                  <a:pt x="110528" y="368299"/>
                </a:lnTo>
                <a:close/>
              </a:path>
              <a:path w="1471930" h="1460500">
                <a:moveTo>
                  <a:pt x="124968" y="368299"/>
                </a:moveTo>
                <a:lnTo>
                  <a:pt x="121506" y="368299"/>
                </a:lnTo>
                <a:lnTo>
                  <a:pt x="117551" y="380999"/>
                </a:lnTo>
                <a:lnTo>
                  <a:pt x="122199" y="380999"/>
                </a:lnTo>
                <a:lnTo>
                  <a:pt x="124968" y="368299"/>
                </a:lnTo>
                <a:close/>
              </a:path>
              <a:path w="1471930" h="1460500">
                <a:moveTo>
                  <a:pt x="138607" y="342899"/>
                </a:moveTo>
                <a:lnTo>
                  <a:pt x="119557" y="342899"/>
                </a:lnTo>
                <a:lnTo>
                  <a:pt x="115189" y="355599"/>
                </a:lnTo>
                <a:lnTo>
                  <a:pt x="111315" y="368299"/>
                </a:lnTo>
                <a:lnTo>
                  <a:pt x="122758" y="368299"/>
                </a:lnTo>
                <a:lnTo>
                  <a:pt x="126339" y="355599"/>
                </a:lnTo>
                <a:lnTo>
                  <a:pt x="134246" y="355599"/>
                </a:lnTo>
                <a:lnTo>
                  <a:pt x="138607" y="342899"/>
                </a:lnTo>
                <a:close/>
              </a:path>
              <a:path w="1471930" h="1460500">
                <a:moveTo>
                  <a:pt x="134708" y="355599"/>
                </a:moveTo>
                <a:lnTo>
                  <a:pt x="131318" y="355599"/>
                </a:lnTo>
                <a:lnTo>
                  <a:pt x="122758" y="368299"/>
                </a:lnTo>
                <a:lnTo>
                  <a:pt x="130721" y="368299"/>
                </a:lnTo>
                <a:lnTo>
                  <a:pt x="134708" y="355599"/>
                </a:lnTo>
                <a:close/>
              </a:path>
              <a:path w="1471930" h="1460500">
                <a:moveTo>
                  <a:pt x="152552" y="330199"/>
                </a:moveTo>
                <a:lnTo>
                  <a:pt x="128112" y="330199"/>
                </a:lnTo>
                <a:lnTo>
                  <a:pt x="124739" y="342899"/>
                </a:lnTo>
                <a:lnTo>
                  <a:pt x="143388" y="342899"/>
                </a:lnTo>
                <a:lnTo>
                  <a:pt x="152552" y="330199"/>
                </a:lnTo>
                <a:close/>
              </a:path>
              <a:path w="1471930" h="1460500">
                <a:moveTo>
                  <a:pt x="150580" y="317499"/>
                </a:moveTo>
                <a:lnTo>
                  <a:pt x="136605" y="317499"/>
                </a:lnTo>
                <a:lnTo>
                  <a:pt x="132108" y="330199"/>
                </a:lnTo>
                <a:lnTo>
                  <a:pt x="148882" y="330199"/>
                </a:lnTo>
                <a:lnTo>
                  <a:pt x="150580" y="317499"/>
                </a:lnTo>
                <a:close/>
              </a:path>
              <a:path w="1471930" h="1460500">
                <a:moveTo>
                  <a:pt x="188988" y="279399"/>
                </a:moveTo>
                <a:lnTo>
                  <a:pt x="162361" y="279399"/>
                </a:lnTo>
                <a:lnTo>
                  <a:pt x="152831" y="292099"/>
                </a:lnTo>
                <a:lnTo>
                  <a:pt x="148285" y="304799"/>
                </a:lnTo>
                <a:lnTo>
                  <a:pt x="144441" y="304799"/>
                </a:lnTo>
                <a:lnTo>
                  <a:pt x="141853" y="317499"/>
                </a:lnTo>
                <a:lnTo>
                  <a:pt x="158254" y="317499"/>
                </a:lnTo>
                <a:lnTo>
                  <a:pt x="167195" y="304799"/>
                </a:lnTo>
                <a:lnTo>
                  <a:pt x="169799" y="292099"/>
                </a:lnTo>
                <a:lnTo>
                  <a:pt x="183819" y="292099"/>
                </a:lnTo>
                <a:lnTo>
                  <a:pt x="188988" y="279399"/>
                </a:lnTo>
                <a:close/>
              </a:path>
              <a:path w="1471930" h="1460500">
                <a:moveTo>
                  <a:pt x="175412" y="292099"/>
                </a:moveTo>
                <a:lnTo>
                  <a:pt x="172224" y="292099"/>
                </a:lnTo>
                <a:lnTo>
                  <a:pt x="168198" y="304799"/>
                </a:lnTo>
                <a:lnTo>
                  <a:pt x="175412" y="292099"/>
                </a:lnTo>
                <a:close/>
              </a:path>
              <a:path w="1471930" h="1460500">
                <a:moveTo>
                  <a:pt x="200888" y="266699"/>
                </a:moveTo>
                <a:lnTo>
                  <a:pt x="167728" y="266699"/>
                </a:lnTo>
                <a:lnTo>
                  <a:pt x="165860" y="279399"/>
                </a:lnTo>
                <a:lnTo>
                  <a:pt x="193598" y="279399"/>
                </a:lnTo>
                <a:lnTo>
                  <a:pt x="198726" y="270873"/>
                </a:lnTo>
                <a:lnTo>
                  <a:pt x="200888" y="266699"/>
                </a:lnTo>
                <a:close/>
              </a:path>
              <a:path w="1471930" h="1460500">
                <a:moveTo>
                  <a:pt x="195771" y="276577"/>
                </a:moveTo>
                <a:lnTo>
                  <a:pt x="193598" y="279399"/>
                </a:lnTo>
                <a:lnTo>
                  <a:pt x="194310" y="279399"/>
                </a:lnTo>
                <a:lnTo>
                  <a:pt x="195771" y="276577"/>
                </a:lnTo>
                <a:close/>
              </a:path>
              <a:path w="1471930" h="1460500">
                <a:moveTo>
                  <a:pt x="203377" y="266699"/>
                </a:moveTo>
                <a:lnTo>
                  <a:pt x="201236" y="266699"/>
                </a:lnTo>
                <a:lnTo>
                  <a:pt x="198726" y="270873"/>
                </a:lnTo>
                <a:lnTo>
                  <a:pt x="195771" y="276577"/>
                </a:lnTo>
                <a:lnTo>
                  <a:pt x="203377" y="266699"/>
                </a:lnTo>
                <a:close/>
              </a:path>
              <a:path w="1471930" h="1460500">
                <a:moveTo>
                  <a:pt x="206648" y="253999"/>
                </a:moveTo>
                <a:lnTo>
                  <a:pt x="184975" y="253999"/>
                </a:lnTo>
                <a:lnTo>
                  <a:pt x="176784" y="266699"/>
                </a:lnTo>
                <a:lnTo>
                  <a:pt x="201236" y="266699"/>
                </a:lnTo>
                <a:lnTo>
                  <a:pt x="206648" y="253999"/>
                </a:lnTo>
                <a:close/>
              </a:path>
              <a:path w="1471930" h="1460500">
                <a:moveTo>
                  <a:pt x="214134" y="241299"/>
                </a:moveTo>
                <a:lnTo>
                  <a:pt x="192824" y="241299"/>
                </a:lnTo>
                <a:lnTo>
                  <a:pt x="188798" y="253999"/>
                </a:lnTo>
                <a:lnTo>
                  <a:pt x="210668" y="253999"/>
                </a:lnTo>
                <a:lnTo>
                  <a:pt x="214134" y="241299"/>
                </a:lnTo>
                <a:close/>
              </a:path>
              <a:path w="1471930" h="1460500">
                <a:moveTo>
                  <a:pt x="221805" y="228599"/>
                </a:moveTo>
                <a:lnTo>
                  <a:pt x="199466" y="228599"/>
                </a:lnTo>
                <a:lnTo>
                  <a:pt x="192303" y="241299"/>
                </a:lnTo>
                <a:lnTo>
                  <a:pt x="218592" y="241299"/>
                </a:lnTo>
                <a:lnTo>
                  <a:pt x="221805" y="228599"/>
                </a:lnTo>
                <a:close/>
              </a:path>
              <a:path w="1471930" h="1460500">
                <a:moveTo>
                  <a:pt x="234626" y="215899"/>
                </a:moveTo>
                <a:lnTo>
                  <a:pt x="214750" y="215899"/>
                </a:lnTo>
                <a:lnTo>
                  <a:pt x="210237" y="228599"/>
                </a:lnTo>
                <a:lnTo>
                  <a:pt x="229120" y="228599"/>
                </a:lnTo>
                <a:lnTo>
                  <a:pt x="234745" y="217803"/>
                </a:lnTo>
                <a:lnTo>
                  <a:pt x="234626" y="215899"/>
                </a:lnTo>
                <a:close/>
              </a:path>
              <a:path w="1471930" h="1460500">
                <a:moveTo>
                  <a:pt x="251407" y="203199"/>
                </a:moveTo>
                <a:lnTo>
                  <a:pt x="224028" y="203199"/>
                </a:lnTo>
                <a:lnTo>
                  <a:pt x="221043" y="215899"/>
                </a:lnTo>
                <a:lnTo>
                  <a:pt x="235737" y="215899"/>
                </a:lnTo>
                <a:lnTo>
                  <a:pt x="234745" y="217803"/>
                </a:lnTo>
                <a:lnTo>
                  <a:pt x="235423" y="228599"/>
                </a:lnTo>
                <a:lnTo>
                  <a:pt x="239177" y="228599"/>
                </a:lnTo>
                <a:lnTo>
                  <a:pt x="246938" y="215899"/>
                </a:lnTo>
                <a:lnTo>
                  <a:pt x="251407" y="203199"/>
                </a:lnTo>
                <a:close/>
              </a:path>
              <a:path w="1471930" h="1460500">
                <a:moveTo>
                  <a:pt x="235737" y="215899"/>
                </a:moveTo>
                <a:lnTo>
                  <a:pt x="234626" y="215899"/>
                </a:lnTo>
                <a:lnTo>
                  <a:pt x="234745" y="217803"/>
                </a:lnTo>
                <a:lnTo>
                  <a:pt x="235737" y="215899"/>
                </a:lnTo>
                <a:close/>
              </a:path>
              <a:path w="1471930" h="1460500">
                <a:moveTo>
                  <a:pt x="259448" y="190499"/>
                </a:moveTo>
                <a:lnTo>
                  <a:pt x="239712" y="190499"/>
                </a:lnTo>
                <a:lnTo>
                  <a:pt x="234289" y="203199"/>
                </a:lnTo>
                <a:lnTo>
                  <a:pt x="254923" y="203199"/>
                </a:lnTo>
                <a:lnTo>
                  <a:pt x="259448" y="190499"/>
                </a:lnTo>
                <a:close/>
              </a:path>
              <a:path w="1471930" h="1460500">
                <a:moveTo>
                  <a:pt x="278014" y="190499"/>
                </a:moveTo>
                <a:lnTo>
                  <a:pt x="268389" y="190499"/>
                </a:lnTo>
                <a:lnTo>
                  <a:pt x="263994" y="203199"/>
                </a:lnTo>
                <a:lnTo>
                  <a:pt x="271722" y="203199"/>
                </a:lnTo>
                <a:lnTo>
                  <a:pt x="275365" y="197202"/>
                </a:lnTo>
                <a:lnTo>
                  <a:pt x="278014" y="190499"/>
                </a:lnTo>
                <a:close/>
              </a:path>
              <a:path w="1471930" h="1460500">
                <a:moveTo>
                  <a:pt x="295324" y="177799"/>
                </a:moveTo>
                <a:lnTo>
                  <a:pt x="277622" y="177799"/>
                </a:lnTo>
                <a:lnTo>
                  <a:pt x="272973" y="190499"/>
                </a:lnTo>
                <a:lnTo>
                  <a:pt x="279438" y="190499"/>
                </a:lnTo>
                <a:lnTo>
                  <a:pt x="275365" y="197202"/>
                </a:lnTo>
                <a:lnTo>
                  <a:pt x="272996" y="203199"/>
                </a:lnTo>
                <a:lnTo>
                  <a:pt x="277438" y="203199"/>
                </a:lnTo>
                <a:lnTo>
                  <a:pt x="286323" y="190499"/>
                </a:lnTo>
                <a:lnTo>
                  <a:pt x="295324" y="177799"/>
                </a:lnTo>
                <a:close/>
              </a:path>
              <a:path w="1471930" h="1460500">
                <a:moveTo>
                  <a:pt x="279438" y="190499"/>
                </a:moveTo>
                <a:lnTo>
                  <a:pt x="278014" y="190499"/>
                </a:lnTo>
                <a:lnTo>
                  <a:pt x="275365" y="197202"/>
                </a:lnTo>
                <a:lnTo>
                  <a:pt x="279438" y="190499"/>
                </a:lnTo>
                <a:close/>
              </a:path>
              <a:path w="1471930" h="1460500">
                <a:moveTo>
                  <a:pt x="278707" y="165099"/>
                </a:moveTo>
                <a:lnTo>
                  <a:pt x="269865" y="165099"/>
                </a:lnTo>
                <a:lnTo>
                  <a:pt x="264842" y="177799"/>
                </a:lnTo>
                <a:lnTo>
                  <a:pt x="254771" y="177799"/>
                </a:lnTo>
                <a:lnTo>
                  <a:pt x="249716" y="190499"/>
                </a:lnTo>
                <a:lnTo>
                  <a:pt x="264971" y="190499"/>
                </a:lnTo>
                <a:lnTo>
                  <a:pt x="271351" y="177799"/>
                </a:lnTo>
                <a:lnTo>
                  <a:pt x="278707" y="165099"/>
                </a:lnTo>
                <a:close/>
              </a:path>
              <a:path w="1471930" h="1460500">
                <a:moveTo>
                  <a:pt x="311365" y="139699"/>
                </a:moveTo>
                <a:lnTo>
                  <a:pt x="287350" y="165099"/>
                </a:lnTo>
                <a:lnTo>
                  <a:pt x="282295" y="177799"/>
                </a:lnTo>
                <a:lnTo>
                  <a:pt x="289725" y="177799"/>
                </a:lnTo>
                <a:lnTo>
                  <a:pt x="293478" y="175233"/>
                </a:lnTo>
                <a:lnTo>
                  <a:pt x="299821" y="165099"/>
                </a:lnTo>
                <a:lnTo>
                  <a:pt x="303847" y="165099"/>
                </a:lnTo>
                <a:lnTo>
                  <a:pt x="308622" y="152399"/>
                </a:lnTo>
                <a:lnTo>
                  <a:pt x="305003" y="152399"/>
                </a:lnTo>
                <a:lnTo>
                  <a:pt x="311365" y="139699"/>
                </a:lnTo>
                <a:close/>
              </a:path>
              <a:path w="1471930" h="1460500">
                <a:moveTo>
                  <a:pt x="293478" y="175233"/>
                </a:moveTo>
                <a:lnTo>
                  <a:pt x="289725" y="177799"/>
                </a:lnTo>
                <a:lnTo>
                  <a:pt x="291871" y="177799"/>
                </a:lnTo>
                <a:lnTo>
                  <a:pt x="293478" y="175233"/>
                </a:lnTo>
                <a:close/>
              </a:path>
              <a:path w="1471930" h="1460500">
                <a:moveTo>
                  <a:pt x="308991" y="165099"/>
                </a:moveTo>
                <a:lnTo>
                  <a:pt x="308294" y="165099"/>
                </a:lnTo>
                <a:lnTo>
                  <a:pt x="293478" y="175233"/>
                </a:lnTo>
                <a:lnTo>
                  <a:pt x="291871" y="177799"/>
                </a:lnTo>
                <a:lnTo>
                  <a:pt x="302615" y="177799"/>
                </a:lnTo>
                <a:lnTo>
                  <a:pt x="308991" y="165099"/>
                </a:lnTo>
                <a:close/>
              </a:path>
              <a:path w="1471930" h="1460500">
                <a:moveTo>
                  <a:pt x="293052" y="152399"/>
                </a:moveTo>
                <a:lnTo>
                  <a:pt x="285625" y="152399"/>
                </a:lnTo>
                <a:lnTo>
                  <a:pt x="280276" y="165099"/>
                </a:lnTo>
                <a:lnTo>
                  <a:pt x="287159" y="165099"/>
                </a:lnTo>
                <a:lnTo>
                  <a:pt x="293052" y="152399"/>
                </a:lnTo>
                <a:close/>
              </a:path>
              <a:path w="1471930" h="1460500">
                <a:moveTo>
                  <a:pt x="327444" y="152399"/>
                </a:moveTo>
                <a:lnTo>
                  <a:pt x="322160" y="152399"/>
                </a:lnTo>
                <a:lnTo>
                  <a:pt x="315468" y="165099"/>
                </a:lnTo>
                <a:lnTo>
                  <a:pt x="317730" y="165099"/>
                </a:lnTo>
                <a:lnTo>
                  <a:pt x="327444" y="152399"/>
                </a:lnTo>
                <a:close/>
              </a:path>
              <a:path w="1471930" h="1460500">
                <a:moveTo>
                  <a:pt x="311365" y="139699"/>
                </a:moveTo>
                <a:lnTo>
                  <a:pt x="296514" y="139699"/>
                </a:lnTo>
                <a:lnTo>
                  <a:pt x="291026" y="152399"/>
                </a:lnTo>
                <a:lnTo>
                  <a:pt x="299358" y="152399"/>
                </a:lnTo>
                <a:lnTo>
                  <a:pt x="311365" y="139699"/>
                </a:lnTo>
                <a:close/>
              </a:path>
              <a:path w="1471930" h="1460500">
                <a:moveTo>
                  <a:pt x="326783" y="139699"/>
                </a:moveTo>
                <a:lnTo>
                  <a:pt x="311365" y="139699"/>
                </a:lnTo>
                <a:lnTo>
                  <a:pt x="305003" y="152399"/>
                </a:lnTo>
                <a:lnTo>
                  <a:pt x="320281" y="152399"/>
                </a:lnTo>
                <a:lnTo>
                  <a:pt x="326783" y="139699"/>
                </a:lnTo>
                <a:close/>
              </a:path>
              <a:path w="1471930" h="1460500">
                <a:moveTo>
                  <a:pt x="339531" y="142114"/>
                </a:moveTo>
                <a:lnTo>
                  <a:pt x="332105" y="152399"/>
                </a:lnTo>
                <a:lnTo>
                  <a:pt x="334810" y="152399"/>
                </a:lnTo>
                <a:lnTo>
                  <a:pt x="339531" y="142114"/>
                </a:lnTo>
                <a:close/>
              </a:path>
              <a:path w="1471930" h="1460500">
                <a:moveTo>
                  <a:pt x="341274" y="139699"/>
                </a:moveTo>
                <a:lnTo>
                  <a:pt x="340639" y="139699"/>
                </a:lnTo>
                <a:lnTo>
                  <a:pt x="339531" y="142114"/>
                </a:lnTo>
                <a:lnTo>
                  <a:pt x="341274" y="139699"/>
                </a:lnTo>
                <a:close/>
              </a:path>
              <a:path w="1471930" h="1460500">
                <a:moveTo>
                  <a:pt x="314769" y="126999"/>
                </a:moveTo>
                <a:lnTo>
                  <a:pt x="313918" y="126999"/>
                </a:lnTo>
                <a:lnTo>
                  <a:pt x="307974" y="139699"/>
                </a:lnTo>
                <a:lnTo>
                  <a:pt x="313601" y="139699"/>
                </a:lnTo>
                <a:lnTo>
                  <a:pt x="314769" y="126999"/>
                </a:lnTo>
                <a:close/>
              </a:path>
              <a:path w="1471930" h="1460500">
                <a:moveTo>
                  <a:pt x="359486" y="126999"/>
                </a:moveTo>
                <a:lnTo>
                  <a:pt x="319849" y="126999"/>
                </a:lnTo>
                <a:lnTo>
                  <a:pt x="313601" y="139699"/>
                </a:lnTo>
                <a:lnTo>
                  <a:pt x="350291" y="139699"/>
                </a:lnTo>
                <a:lnTo>
                  <a:pt x="357348" y="131318"/>
                </a:lnTo>
                <a:lnTo>
                  <a:pt x="359486" y="126999"/>
                </a:lnTo>
                <a:close/>
              </a:path>
              <a:path w="1471930" h="1460500">
                <a:moveTo>
                  <a:pt x="357348" y="131318"/>
                </a:moveTo>
                <a:lnTo>
                  <a:pt x="350291" y="139699"/>
                </a:lnTo>
                <a:lnTo>
                  <a:pt x="353199" y="139699"/>
                </a:lnTo>
                <a:lnTo>
                  <a:pt x="357348" y="131318"/>
                </a:lnTo>
                <a:close/>
              </a:path>
              <a:path w="1471930" h="1460500">
                <a:moveTo>
                  <a:pt x="363956" y="126999"/>
                </a:moveTo>
                <a:lnTo>
                  <a:pt x="360984" y="126999"/>
                </a:lnTo>
                <a:lnTo>
                  <a:pt x="357348" y="131318"/>
                </a:lnTo>
                <a:lnTo>
                  <a:pt x="353199" y="139699"/>
                </a:lnTo>
                <a:lnTo>
                  <a:pt x="358343" y="139699"/>
                </a:lnTo>
                <a:lnTo>
                  <a:pt x="363956" y="126999"/>
                </a:lnTo>
                <a:close/>
              </a:path>
              <a:path w="1471930" h="1460500">
                <a:moveTo>
                  <a:pt x="402513" y="101599"/>
                </a:moveTo>
                <a:lnTo>
                  <a:pt x="360089" y="101599"/>
                </a:lnTo>
                <a:lnTo>
                  <a:pt x="332498" y="126999"/>
                </a:lnTo>
                <a:lnTo>
                  <a:pt x="370154" y="126999"/>
                </a:lnTo>
                <a:lnTo>
                  <a:pt x="375020" y="114299"/>
                </a:lnTo>
                <a:lnTo>
                  <a:pt x="397167" y="114299"/>
                </a:lnTo>
                <a:lnTo>
                  <a:pt x="402513" y="101599"/>
                </a:lnTo>
                <a:close/>
              </a:path>
              <a:path w="1471930" h="1460500">
                <a:moveTo>
                  <a:pt x="398977" y="88899"/>
                </a:moveTo>
                <a:lnTo>
                  <a:pt x="382346" y="88899"/>
                </a:lnTo>
                <a:lnTo>
                  <a:pt x="375846" y="101599"/>
                </a:lnTo>
                <a:lnTo>
                  <a:pt x="401410" y="101599"/>
                </a:lnTo>
                <a:lnTo>
                  <a:pt x="398977" y="88899"/>
                </a:lnTo>
                <a:close/>
              </a:path>
              <a:path w="1471930" h="1460500">
                <a:moveTo>
                  <a:pt x="422084" y="76199"/>
                </a:moveTo>
                <a:lnTo>
                  <a:pt x="406450" y="76199"/>
                </a:lnTo>
                <a:lnTo>
                  <a:pt x="393611" y="88899"/>
                </a:lnTo>
                <a:lnTo>
                  <a:pt x="401015" y="88899"/>
                </a:lnTo>
                <a:lnTo>
                  <a:pt x="422084" y="76199"/>
                </a:lnTo>
                <a:close/>
              </a:path>
              <a:path w="1471930" h="1460500">
                <a:moveTo>
                  <a:pt x="450621" y="76199"/>
                </a:moveTo>
                <a:lnTo>
                  <a:pt x="447101" y="76199"/>
                </a:lnTo>
                <a:lnTo>
                  <a:pt x="442485" y="88899"/>
                </a:lnTo>
                <a:lnTo>
                  <a:pt x="444804" y="88899"/>
                </a:lnTo>
                <a:lnTo>
                  <a:pt x="450621" y="76199"/>
                </a:lnTo>
                <a:close/>
              </a:path>
              <a:path w="1471930" h="1460500">
                <a:moveTo>
                  <a:pt x="483739" y="63499"/>
                </a:moveTo>
                <a:lnTo>
                  <a:pt x="422694" y="63499"/>
                </a:lnTo>
                <a:lnTo>
                  <a:pt x="418693" y="76199"/>
                </a:lnTo>
                <a:lnTo>
                  <a:pt x="472199" y="76199"/>
                </a:lnTo>
                <a:lnTo>
                  <a:pt x="483739" y="63499"/>
                </a:lnTo>
                <a:close/>
              </a:path>
              <a:path w="1471930" h="1460500">
                <a:moveTo>
                  <a:pt x="509168" y="50799"/>
                </a:moveTo>
                <a:lnTo>
                  <a:pt x="444665" y="50799"/>
                </a:lnTo>
                <a:lnTo>
                  <a:pt x="436905" y="63499"/>
                </a:lnTo>
                <a:lnTo>
                  <a:pt x="490067" y="63499"/>
                </a:lnTo>
                <a:lnTo>
                  <a:pt x="509168" y="50799"/>
                </a:lnTo>
                <a:close/>
              </a:path>
              <a:path w="1471930" h="1460500">
                <a:moveTo>
                  <a:pt x="527270" y="38099"/>
                </a:moveTo>
                <a:lnTo>
                  <a:pt x="480098" y="38099"/>
                </a:lnTo>
                <a:lnTo>
                  <a:pt x="466382" y="50799"/>
                </a:lnTo>
                <a:lnTo>
                  <a:pt x="521236" y="50799"/>
                </a:lnTo>
                <a:lnTo>
                  <a:pt x="527270" y="38099"/>
                </a:lnTo>
                <a:close/>
              </a:path>
              <a:path w="1471930" h="1460500">
                <a:moveTo>
                  <a:pt x="965581" y="38099"/>
                </a:moveTo>
                <a:lnTo>
                  <a:pt x="964082" y="38099"/>
                </a:lnTo>
                <a:lnTo>
                  <a:pt x="967676" y="50799"/>
                </a:lnTo>
                <a:lnTo>
                  <a:pt x="970572" y="50799"/>
                </a:lnTo>
                <a:lnTo>
                  <a:pt x="965581" y="38099"/>
                </a:lnTo>
                <a:close/>
              </a:path>
              <a:path w="1471930" h="1460500">
                <a:moveTo>
                  <a:pt x="995133" y="38099"/>
                </a:moveTo>
                <a:lnTo>
                  <a:pt x="982967" y="38099"/>
                </a:lnTo>
                <a:lnTo>
                  <a:pt x="987831" y="50799"/>
                </a:lnTo>
                <a:lnTo>
                  <a:pt x="1002097" y="50799"/>
                </a:lnTo>
                <a:lnTo>
                  <a:pt x="995133" y="38099"/>
                </a:lnTo>
                <a:close/>
              </a:path>
              <a:path w="1471930" h="1460500">
                <a:moveTo>
                  <a:pt x="575233" y="25399"/>
                </a:moveTo>
                <a:lnTo>
                  <a:pt x="513689" y="25399"/>
                </a:lnTo>
                <a:lnTo>
                  <a:pt x="502043" y="38099"/>
                </a:lnTo>
                <a:lnTo>
                  <a:pt x="568185" y="38099"/>
                </a:lnTo>
                <a:lnTo>
                  <a:pt x="575233" y="25399"/>
                </a:lnTo>
                <a:close/>
              </a:path>
              <a:path w="1471930" h="1460500">
                <a:moveTo>
                  <a:pt x="932268" y="25399"/>
                </a:moveTo>
                <a:lnTo>
                  <a:pt x="930541" y="25399"/>
                </a:lnTo>
                <a:lnTo>
                  <a:pt x="938949" y="38099"/>
                </a:lnTo>
                <a:lnTo>
                  <a:pt x="943216" y="38099"/>
                </a:lnTo>
                <a:lnTo>
                  <a:pt x="941145" y="33404"/>
                </a:lnTo>
                <a:lnTo>
                  <a:pt x="932268" y="25399"/>
                </a:lnTo>
                <a:close/>
              </a:path>
              <a:path w="1471930" h="1460500">
                <a:moveTo>
                  <a:pt x="941145" y="33404"/>
                </a:moveTo>
                <a:lnTo>
                  <a:pt x="943216" y="38099"/>
                </a:lnTo>
                <a:lnTo>
                  <a:pt x="946353" y="38099"/>
                </a:lnTo>
                <a:lnTo>
                  <a:pt x="941145" y="33404"/>
                </a:lnTo>
                <a:close/>
              </a:path>
              <a:path w="1471930" h="1460500">
                <a:moveTo>
                  <a:pt x="949198" y="25399"/>
                </a:moveTo>
                <a:lnTo>
                  <a:pt x="937615" y="25399"/>
                </a:lnTo>
                <a:lnTo>
                  <a:pt x="941145" y="33404"/>
                </a:lnTo>
                <a:lnTo>
                  <a:pt x="946353" y="38099"/>
                </a:lnTo>
                <a:lnTo>
                  <a:pt x="955509" y="38099"/>
                </a:lnTo>
                <a:lnTo>
                  <a:pt x="949198" y="25399"/>
                </a:lnTo>
                <a:close/>
              </a:path>
              <a:path w="1471930" h="1460500">
                <a:moveTo>
                  <a:pt x="651992" y="12699"/>
                </a:moveTo>
                <a:lnTo>
                  <a:pt x="574217" y="12699"/>
                </a:lnTo>
                <a:lnTo>
                  <a:pt x="536067" y="25399"/>
                </a:lnTo>
                <a:lnTo>
                  <a:pt x="646125" y="25399"/>
                </a:lnTo>
                <a:lnTo>
                  <a:pt x="651992" y="12699"/>
                </a:lnTo>
                <a:close/>
              </a:path>
              <a:path w="1471930" h="1460500">
                <a:moveTo>
                  <a:pt x="681361" y="12699"/>
                </a:moveTo>
                <a:lnTo>
                  <a:pt x="666207" y="12699"/>
                </a:lnTo>
                <a:lnTo>
                  <a:pt x="659023" y="25399"/>
                </a:lnTo>
                <a:lnTo>
                  <a:pt x="668686" y="25399"/>
                </a:lnTo>
                <a:lnTo>
                  <a:pt x="681361" y="12699"/>
                </a:lnTo>
                <a:close/>
              </a:path>
              <a:path w="1471930" h="1460500">
                <a:moveTo>
                  <a:pt x="889495" y="12699"/>
                </a:moveTo>
                <a:lnTo>
                  <a:pt x="822896" y="12699"/>
                </a:lnTo>
                <a:lnTo>
                  <a:pt x="841692" y="25399"/>
                </a:lnTo>
                <a:lnTo>
                  <a:pt x="898715" y="25399"/>
                </a:lnTo>
                <a:lnTo>
                  <a:pt x="889495" y="12699"/>
                </a:lnTo>
                <a:close/>
              </a:path>
              <a:path w="1471930" h="1460500">
                <a:moveTo>
                  <a:pt x="907999" y="12803"/>
                </a:moveTo>
                <a:lnTo>
                  <a:pt x="911174" y="25399"/>
                </a:lnTo>
                <a:lnTo>
                  <a:pt x="918933" y="25399"/>
                </a:lnTo>
                <a:lnTo>
                  <a:pt x="918809" y="20793"/>
                </a:lnTo>
                <a:lnTo>
                  <a:pt x="907999" y="12803"/>
                </a:lnTo>
                <a:close/>
              </a:path>
              <a:path w="1471930" h="1460500">
                <a:moveTo>
                  <a:pt x="918809" y="20793"/>
                </a:moveTo>
                <a:lnTo>
                  <a:pt x="918933" y="25399"/>
                </a:lnTo>
                <a:lnTo>
                  <a:pt x="925042" y="25399"/>
                </a:lnTo>
                <a:lnTo>
                  <a:pt x="918809" y="20793"/>
                </a:lnTo>
                <a:close/>
              </a:path>
              <a:path w="1471930" h="1460500">
                <a:moveTo>
                  <a:pt x="918591" y="12699"/>
                </a:moveTo>
                <a:lnTo>
                  <a:pt x="918809" y="20793"/>
                </a:lnTo>
                <a:lnTo>
                  <a:pt x="925042" y="25399"/>
                </a:lnTo>
                <a:lnTo>
                  <a:pt x="925307" y="25399"/>
                </a:lnTo>
                <a:lnTo>
                  <a:pt x="918591" y="12699"/>
                </a:lnTo>
                <a:close/>
              </a:path>
              <a:path w="1471930" h="1460500">
                <a:moveTo>
                  <a:pt x="907973" y="12699"/>
                </a:moveTo>
                <a:close/>
              </a:path>
              <a:path w="1471930" h="1460500">
                <a:moveTo>
                  <a:pt x="704367" y="0"/>
                </a:moveTo>
                <a:lnTo>
                  <a:pt x="649808" y="0"/>
                </a:lnTo>
                <a:lnTo>
                  <a:pt x="635421" y="12699"/>
                </a:lnTo>
                <a:lnTo>
                  <a:pt x="695794" y="12699"/>
                </a:lnTo>
                <a:lnTo>
                  <a:pt x="704367" y="0"/>
                </a:lnTo>
                <a:close/>
              </a:path>
              <a:path w="1471930" h="1460500">
                <a:moveTo>
                  <a:pt x="757326" y="0"/>
                </a:moveTo>
                <a:lnTo>
                  <a:pt x="721017" y="0"/>
                </a:lnTo>
                <a:lnTo>
                  <a:pt x="721321" y="12699"/>
                </a:lnTo>
                <a:lnTo>
                  <a:pt x="750150" y="12699"/>
                </a:lnTo>
                <a:lnTo>
                  <a:pt x="757326" y="0"/>
                </a:lnTo>
                <a:close/>
              </a:path>
              <a:path w="1471930" h="1460500">
                <a:moveTo>
                  <a:pt x="823569" y="0"/>
                </a:moveTo>
                <a:lnTo>
                  <a:pt x="807580" y="0"/>
                </a:lnTo>
                <a:lnTo>
                  <a:pt x="814671" y="12699"/>
                </a:lnTo>
                <a:lnTo>
                  <a:pt x="826782" y="12699"/>
                </a:lnTo>
                <a:lnTo>
                  <a:pt x="823569" y="0"/>
                </a:lnTo>
                <a:close/>
              </a:path>
              <a:path w="1471930" h="1460500">
                <a:moveTo>
                  <a:pt x="828319" y="0"/>
                </a:moveTo>
                <a:lnTo>
                  <a:pt x="823569" y="0"/>
                </a:lnTo>
                <a:lnTo>
                  <a:pt x="826782" y="12699"/>
                </a:lnTo>
                <a:lnTo>
                  <a:pt x="834034" y="12699"/>
                </a:lnTo>
                <a:lnTo>
                  <a:pt x="828319" y="0"/>
                </a:lnTo>
                <a:close/>
              </a:path>
              <a:path w="1471930" h="1460500">
                <a:moveTo>
                  <a:pt x="835901" y="0"/>
                </a:moveTo>
                <a:lnTo>
                  <a:pt x="828319" y="0"/>
                </a:lnTo>
                <a:lnTo>
                  <a:pt x="834034" y="12699"/>
                </a:lnTo>
                <a:lnTo>
                  <a:pt x="835901" y="0"/>
                </a:lnTo>
                <a:close/>
              </a:path>
              <a:path w="1471930" h="1460500">
                <a:moveTo>
                  <a:pt x="835901" y="0"/>
                </a:moveTo>
                <a:lnTo>
                  <a:pt x="834034" y="12699"/>
                </a:lnTo>
                <a:lnTo>
                  <a:pt x="836930" y="12699"/>
                </a:lnTo>
                <a:lnTo>
                  <a:pt x="835901" y="0"/>
                </a:lnTo>
                <a:close/>
              </a:path>
              <a:path w="1471930" h="1460500">
                <a:moveTo>
                  <a:pt x="838357" y="0"/>
                </a:moveTo>
                <a:lnTo>
                  <a:pt x="835901" y="0"/>
                </a:lnTo>
                <a:lnTo>
                  <a:pt x="836930" y="12699"/>
                </a:lnTo>
                <a:lnTo>
                  <a:pt x="840087" y="12699"/>
                </a:lnTo>
                <a:lnTo>
                  <a:pt x="838357" y="0"/>
                </a:lnTo>
                <a:close/>
              </a:path>
            </a:pathLst>
          </a:custGeom>
          <a:solidFill>
            <a:srgbClr val="FFFFFF"/>
          </a:solidFill>
        </p:spPr>
        <p:txBody>
          <a:bodyPr wrap="square" lIns="0" tIns="0" rIns="0" bIns="0" rtlCol="0"/>
          <a:lstStyle/>
          <a:p>
            <a:endParaRPr/>
          </a:p>
        </p:txBody>
      </p:sp>
      <p:sp>
        <p:nvSpPr>
          <p:cNvPr id="61" name="object 61"/>
          <p:cNvSpPr/>
          <p:nvPr/>
        </p:nvSpPr>
        <p:spPr>
          <a:xfrm>
            <a:off x="462604" y="2470265"/>
            <a:ext cx="1270" cy="5080"/>
          </a:xfrm>
          <a:custGeom>
            <a:avLst/>
            <a:gdLst/>
            <a:ahLst/>
            <a:cxnLst/>
            <a:rect l="l" t="t" r="r" b="b"/>
            <a:pathLst>
              <a:path w="1270" h="5080">
                <a:moveTo>
                  <a:pt x="1270" y="0"/>
                </a:moveTo>
                <a:lnTo>
                  <a:pt x="927" y="1536"/>
                </a:lnTo>
                <a:lnTo>
                  <a:pt x="469" y="1993"/>
                </a:lnTo>
                <a:lnTo>
                  <a:pt x="0" y="2374"/>
                </a:lnTo>
                <a:lnTo>
                  <a:pt x="558" y="4470"/>
                </a:lnTo>
                <a:lnTo>
                  <a:pt x="1066" y="4483"/>
                </a:lnTo>
                <a:lnTo>
                  <a:pt x="1270" y="0"/>
                </a:lnTo>
                <a:close/>
              </a:path>
            </a:pathLst>
          </a:custGeom>
          <a:solidFill>
            <a:srgbClr val="FFFFFF"/>
          </a:solidFill>
        </p:spPr>
        <p:txBody>
          <a:bodyPr wrap="square" lIns="0" tIns="0" rIns="0" bIns="0" rtlCol="0"/>
          <a:lstStyle/>
          <a:p>
            <a:endParaRPr/>
          </a:p>
        </p:txBody>
      </p:sp>
      <p:sp>
        <p:nvSpPr>
          <p:cNvPr id="62" name="object 62"/>
          <p:cNvSpPr/>
          <p:nvPr/>
        </p:nvSpPr>
        <p:spPr>
          <a:xfrm>
            <a:off x="922511" y="3097445"/>
            <a:ext cx="1905" cy="635"/>
          </a:xfrm>
          <a:custGeom>
            <a:avLst/>
            <a:gdLst/>
            <a:ahLst/>
            <a:cxnLst/>
            <a:rect l="l" t="t" r="r" b="b"/>
            <a:pathLst>
              <a:path w="1905" h="635">
                <a:moveTo>
                  <a:pt x="0" y="0"/>
                </a:moveTo>
                <a:lnTo>
                  <a:pt x="762" y="342"/>
                </a:lnTo>
                <a:lnTo>
                  <a:pt x="1257" y="368"/>
                </a:lnTo>
                <a:lnTo>
                  <a:pt x="1536" y="317"/>
                </a:lnTo>
                <a:lnTo>
                  <a:pt x="1714" y="215"/>
                </a:lnTo>
                <a:lnTo>
                  <a:pt x="0" y="0"/>
                </a:lnTo>
                <a:close/>
              </a:path>
            </a:pathLst>
          </a:custGeom>
          <a:solidFill>
            <a:srgbClr val="FFFFFF"/>
          </a:solidFill>
        </p:spPr>
        <p:txBody>
          <a:bodyPr wrap="square" lIns="0" tIns="0" rIns="0" bIns="0" rtlCol="0"/>
          <a:lstStyle/>
          <a:p>
            <a:endParaRPr/>
          </a:p>
        </p:txBody>
      </p:sp>
      <p:sp>
        <p:nvSpPr>
          <p:cNvPr id="63" name="object 63"/>
          <p:cNvSpPr/>
          <p:nvPr/>
        </p:nvSpPr>
        <p:spPr>
          <a:xfrm>
            <a:off x="883945" y="1782800"/>
            <a:ext cx="10160" cy="3810"/>
          </a:xfrm>
          <a:custGeom>
            <a:avLst/>
            <a:gdLst/>
            <a:ahLst/>
            <a:cxnLst/>
            <a:rect l="l" t="t" r="r" b="b"/>
            <a:pathLst>
              <a:path w="10159" h="3810">
                <a:moveTo>
                  <a:pt x="9601" y="0"/>
                </a:moveTo>
                <a:lnTo>
                  <a:pt x="4762" y="1714"/>
                </a:lnTo>
                <a:lnTo>
                  <a:pt x="1943" y="2425"/>
                </a:lnTo>
                <a:lnTo>
                  <a:pt x="0" y="2743"/>
                </a:lnTo>
                <a:lnTo>
                  <a:pt x="0" y="3429"/>
                </a:lnTo>
                <a:lnTo>
                  <a:pt x="2362" y="2984"/>
                </a:lnTo>
                <a:lnTo>
                  <a:pt x="9601" y="0"/>
                </a:lnTo>
                <a:close/>
              </a:path>
            </a:pathLst>
          </a:custGeom>
          <a:solidFill>
            <a:srgbClr val="FFFFFF"/>
          </a:solidFill>
        </p:spPr>
        <p:txBody>
          <a:bodyPr wrap="square" lIns="0" tIns="0" rIns="0" bIns="0" rtlCol="0"/>
          <a:lstStyle/>
          <a:p>
            <a:endParaRPr/>
          </a:p>
        </p:txBody>
      </p:sp>
      <p:sp>
        <p:nvSpPr>
          <p:cNvPr id="64" name="object 64"/>
          <p:cNvSpPr/>
          <p:nvPr/>
        </p:nvSpPr>
        <p:spPr>
          <a:xfrm>
            <a:off x="1391357" y="1730024"/>
            <a:ext cx="16510" cy="5715"/>
          </a:xfrm>
          <a:custGeom>
            <a:avLst/>
            <a:gdLst/>
            <a:ahLst/>
            <a:cxnLst/>
            <a:rect l="l" t="t" r="r" b="b"/>
            <a:pathLst>
              <a:path w="16509" h="5714">
                <a:moveTo>
                  <a:pt x="0" y="0"/>
                </a:moveTo>
                <a:lnTo>
                  <a:pt x="7696" y="2158"/>
                </a:lnTo>
                <a:lnTo>
                  <a:pt x="13957" y="5181"/>
                </a:lnTo>
                <a:lnTo>
                  <a:pt x="13792" y="4495"/>
                </a:lnTo>
                <a:lnTo>
                  <a:pt x="11263" y="2750"/>
                </a:lnTo>
                <a:lnTo>
                  <a:pt x="10731" y="2578"/>
                </a:lnTo>
                <a:lnTo>
                  <a:pt x="5333" y="1371"/>
                </a:lnTo>
                <a:lnTo>
                  <a:pt x="0" y="0"/>
                </a:lnTo>
                <a:close/>
              </a:path>
              <a:path w="16509" h="5714">
                <a:moveTo>
                  <a:pt x="11087" y="2628"/>
                </a:moveTo>
                <a:lnTo>
                  <a:pt x="11263" y="2750"/>
                </a:lnTo>
                <a:lnTo>
                  <a:pt x="15976" y="4279"/>
                </a:lnTo>
                <a:lnTo>
                  <a:pt x="11087" y="2628"/>
                </a:lnTo>
                <a:close/>
              </a:path>
            </a:pathLst>
          </a:custGeom>
          <a:solidFill>
            <a:srgbClr val="FFFFFF"/>
          </a:solidFill>
        </p:spPr>
        <p:txBody>
          <a:bodyPr wrap="square" lIns="0" tIns="0" rIns="0" bIns="0" rtlCol="0"/>
          <a:lstStyle/>
          <a:p>
            <a:endParaRPr/>
          </a:p>
        </p:txBody>
      </p:sp>
      <p:sp>
        <p:nvSpPr>
          <p:cNvPr id="65" name="object 65"/>
          <p:cNvSpPr/>
          <p:nvPr/>
        </p:nvSpPr>
        <p:spPr>
          <a:xfrm>
            <a:off x="1526719" y="1802975"/>
            <a:ext cx="10795" cy="6985"/>
          </a:xfrm>
          <a:custGeom>
            <a:avLst/>
            <a:gdLst/>
            <a:ahLst/>
            <a:cxnLst/>
            <a:rect l="l" t="t" r="r" b="b"/>
            <a:pathLst>
              <a:path w="10794" h="6985">
                <a:moveTo>
                  <a:pt x="610" y="0"/>
                </a:moveTo>
                <a:lnTo>
                  <a:pt x="0" y="213"/>
                </a:lnTo>
                <a:lnTo>
                  <a:pt x="3905" y="2997"/>
                </a:lnTo>
                <a:lnTo>
                  <a:pt x="6102" y="3911"/>
                </a:lnTo>
                <a:lnTo>
                  <a:pt x="8261" y="5486"/>
                </a:lnTo>
                <a:lnTo>
                  <a:pt x="10432" y="6375"/>
                </a:lnTo>
                <a:lnTo>
                  <a:pt x="10470" y="5003"/>
                </a:lnTo>
                <a:lnTo>
                  <a:pt x="4510" y="1786"/>
                </a:lnTo>
                <a:lnTo>
                  <a:pt x="610" y="0"/>
                </a:lnTo>
                <a:close/>
              </a:path>
            </a:pathLst>
          </a:custGeom>
          <a:solidFill>
            <a:srgbClr val="FFFFFF"/>
          </a:solidFill>
        </p:spPr>
        <p:txBody>
          <a:bodyPr wrap="square" lIns="0" tIns="0" rIns="0" bIns="0" rtlCol="0"/>
          <a:lstStyle/>
          <a:p>
            <a:endParaRPr/>
          </a:p>
        </p:txBody>
      </p:sp>
      <p:sp>
        <p:nvSpPr>
          <p:cNvPr id="66" name="object 66"/>
          <p:cNvSpPr/>
          <p:nvPr/>
        </p:nvSpPr>
        <p:spPr>
          <a:xfrm>
            <a:off x="1418941" y="1747425"/>
            <a:ext cx="21590" cy="8890"/>
          </a:xfrm>
          <a:custGeom>
            <a:avLst/>
            <a:gdLst/>
            <a:ahLst/>
            <a:cxnLst/>
            <a:rect l="l" t="t" r="r" b="b"/>
            <a:pathLst>
              <a:path w="21590" h="8889">
                <a:moveTo>
                  <a:pt x="0" y="0"/>
                </a:moveTo>
                <a:lnTo>
                  <a:pt x="254" y="1244"/>
                </a:lnTo>
                <a:lnTo>
                  <a:pt x="2857" y="2527"/>
                </a:lnTo>
                <a:lnTo>
                  <a:pt x="8712" y="4622"/>
                </a:lnTo>
                <a:lnTo>
                  <a:pt x="13462" y="6108"/>
                </a:lnTo>
                <a:lnTo>
                  <a:pt x="21209" y="8890"/>
                </a:lnTo>
                <a:lnTo>
                  <a:pt x="19329" y="8128"/>
                </a:lnTo>
                <a:lnTo>
                  <a:pt x="21437" y="7340"/>
                </a:lnTo>
                <a:lnTo>
                  <a:pt x="19570" y="6045"/>
                </a:lnTo>
                <a:lnTo>
                  <a:pt x="15722" y="4495"/>
                </a:lnTo>
                <a:lnTo>
                  <a:pt x="11861" y="2984"/>
                </a:lnTo>
                <a:lnTo>
                  <a:pt x="5892" y="1549"/>
                </a:lnTo>
                <a:lnTo>
                  <a:pt x="0" y="0"/>
                </a:lnTo>
                <a:close/>
              </a:path>
            </a:pathLst>
          </a:custGeom>
          <a:solidFill>
            <a:srgbClr val="FFFFFF"/>
          </a:solidFill>
        </p:spPr>
        <p:txBody>
          <a:bodyPr wrap="square" lIns="0" tIns="0" rIns="0" bIns="0" rtlCol="0"/>
          <a:lstStyle/>
          <a:p>
            <a:endParaRPr/>
          </a:p>
        </p:txBody>
      </p:sp>
      <p:sp>
        <p:nvSpPr>
          <p:cNvPr id="67" name="object 67"/>
          <p:cNvSpPr/>
          <p:nvPr/>
        </p:nvSpPr>
        <p:spPr>
          <a:xfrm>
            <a:off x="1442632" y="1757231"/>
            <a:ext cx="12065" cy="4445"/>
          </a:xfrm>
          <a:custGeom>
            <a:avLst/>
            <a:gdLst/>
            <a:ahLst/>
            <a:cxnLst/>
            <a:rect l="l" t="t" r="r" b="b"/>
            <a:pathLst>
              <a:path w="12065" h="4444">
                <a:moveTo>
                  <a:pt x="0" y="0"/>
                </a:moveTo>
                <a:lnTo>
                  <a:pt x="3302" y="1219"/>
                </a:lnTo>
                <a:lnTo>
                  <a:pt x="6667" y="2514"/>
                </a:lnTo>
                <a:lnTo>
                  <a:pt x="9817" y="3898"/>
                </a:lnTo>
                <a:lnTo>
                  <a:pt x="11531" y="3263"/>
                </a:lnTo>
                <a:lnTo>
                  <a:pt x="5943" y="2057"/>
                </a:lnTo>
                <a:lnTo>
                  <a:pt x="0" y="0"/>
                </a:lnTo>
                <a:close/>
              </a:path>
            </a:pathLst>
          </a:custGeom>
          <a:solidFill>
            <a:srgbClr val="FFFFFF"/>
          </a:solidFill>
        </p:spPr>
        <p:txBody>
          <a:bodyPr wrap="square" lIns="0" tIns="0" rIns="0" bIns="0" rtlCol="0"/>
          <a:lstStyle/>
          <a:p>
            <a:endParaRPr/>
          </a:p>
        </p:txBody>
      </p:sp>
      <p:sp>
        <p:nvSpPr>
          <p:cNvPr id="68" name="object 68"/>
          <p:cNvSpPr/>
          <p:nvPr/>
        </p:nvSpPr>
        <p:spPr>
          <a:xfrm>
            <a:off x="1295187" y="1709207"/>
            <a:ext cx="20955" cy="4445"/>
          </a:xfrm>
          <a:custGeom>
            <a:avLst/>
            <a:gdLst/>
            <a:ahLst/>
            <a:cxnLst/>
            <a:rect l="l" t="t" r="r" b="b"/>
            <a:pathLst>
              <a:path w="20955" h="4444">
                <a:moveTo>
                  <a:pt x="2400" y="0"/>
                </a:moveTo>
                <a:lnTo>
                  <a:pt x="0" y="266"/>
                </a:lnTo>
                <a:lnTo>
                  <a:pt x="533" y="939"/>
                </a:lnTo>
                <a:lnTo>
                  <a:pt x="3428" y="1536"/>
                </a:lnTo>
                <a:lnTo>
                  <a:pt x="10833" y="2616"/>
                </a:lnTo>
                <a:lnTo>
                  <a:pt x="16103" y="4191"/>
                </a:lnTo>
                <a:lnTo>
                  <a:pt x="14736" y="598"/>
                </a:lnTo>
                <a:lnTo>
                  <a:pt x="11709" y="304"/>
                </a:lnTo>
                <a:lnTo>
                  <a:pt x="5499" y="127"/>
                </a:lnTo>
                <a:lnTo>
                  <a:pt x="2400" y="0"/>
                </a:lnTo>
                <a:close/>
              </a:path>
              <a:path w="20955" h="4444">
                <a:moveTo>
                  <a:pt x="14889" y="613"/>
                </a:moveTo>
                <a:lnTo>
                  <a:pt x="17589" y="1981"/>
                </a:lnTo>
                <a:lnTo>
                  <a:pt x="20866" y="1193"/>
                </a:lnTo>
                <a:lnTo>
                  <a:pt x="14889" y="613"/>
                </a:lnTo>
                <a:close/>
              </a:path>
              <a:path w="20955" h="4444">
                <a:moveTo>
                  <a:pt x="14706" y="520"/>
                </a:moveTo>
                <a:lnTo>
                  <a:pt x="14889" y="613"/>
                </a:lnTo>
                <a:lnTo>
                  <a:pt x="14706" y="520"/>
                </a:lnTo>
                <a:close/>
              </a:path>
            </a:pathLst>
          </a:custGeom>
          <a:solidFill>
            <a:srgbClr val="FFFFFF"/>
          </a:solidFill>
        </p:spPr>
        <p:txBody>
          <a:bodyPr wrap="square" lIns="0" tIns="0" rIns="0" bIns="0" rtlCol="0"/>
          <a:lstStyle/>
          <a:p>
            <a:endParaRPr/>
          </a:p>
        </p:txBody>
      </p:sp>
      <p:sp>
        <p:nvSpPr>
          <p:cNvPr id="69" name="object 69"/>
          <p:cNvSpPr/>
          <p:nvPr/>
        </p:nvSpPr>
        <p:spPr>
          <a:xfrm>
            <a:off x="1415571" y="1753285"/>
            <a:ext cx="10160" cy="4445"/>
          </a:xfrm>
          <a:custGeom>
            <a:avLst/>
            <a:gdLst/>
            <a:ahLst/>
            <a:cxnLst/>
            <a:rect l="l" t="t" r="r" b="b"/>
            <a:pathLst>
              <a:path w="10159" h="4444">
                <a:moveTo>
                  <a:pt x="0" y="0"/>
                </a:moveTo>
                <a:lnTo>
                  <a:pt x="9664" y="3911"/>
                </a:lnTo>
                <a:lnTo>
                  <a:pt x="6730" y="50"/>
                </a:lnTo>
                <a:lnTo>
                  <a:pt x="0" y="0"/>
                </a:lnTo>
                <a:close/>
              </a:path>
            </a:pathLst>
          </a:custGeom>
          <a:solidFill>
            <a:srgbClr val="FFFFFF"/>
          </a:solidFill>
        </p:spPr>
        <p:txBody>
          <a:bodyPr wrap="square" lIns="0" tIns="0" rIns="0" bIns="0" rtlCol="0"/>
          <a:lstStyle/>
          <a:p>
            <a:endParaRPr/>
          </a:p>
        </p:txBody>
      </p:sp>
      <p:sp>
        <p:nvSpPr>
          <p:cNvPr id="70" name="object 70"/>
          <p:cNvSpPr/>
          <p:nvPr/>
        </p:nvSpPr>
        <p:spPr>
          <a:xfrm>
            <a:off x="1339702" y="1728954"/>
            <a:ext cx="22860" cy="6350"/>
          </a:xfrm>
          <a:custGeom>
            <a:avLst/>
            <a:gdLst/>
            <a:ahLst/>
            <a:cxnLst/>
            <a:rect l="l" t="t" r="r" b="b"/>
            <a:pathLst>
              <a:path w="22859" h="6350">
                <a:moveTo>
                  <a:pt x="19625" y="5372"/>
                </a:moveTo>
                <a:lnTo>
                  <a:pt x="17551" y="5372"/>
                </a:lnTo>
                <a:lnTo>
                  <a:pt x="19862" y="5664"/>
                </a:lnTo>
                <a:lnTo>
                  <a:pt x="22669" y="6134"/>
                </a:lnTo>
                <a:lnTo>
                  <a:pt x="19625" y="5372"/>
                </a:lnTo>
                <a:close/>
              </a:path>
              <a:path w="22859" h="6350">
                <a:moveTo>
                  <a:pt x="0" y="0"/>
                </a:moveTo>
                <a:lnTo>
                  <a:pt x="241" y="876"/>
                </a:lnTo>
                <a:lnTo>
                  <a:pt x="17703" y="5867"/>
                </a:lnTo>
                <a:lnTo>
                  <a:pt x="17551" y="5372"/>
                </a:lnTo>
                <a:lnTo>
                  <a:pt x="19625" y="5372"/>
                </a:lnTo>
                <a:lnTo>
                  <a:pt x="11811" y="3416"/>
                </a:lnTo>
                <a:lnTo>
                  <a:pt x="0" y="0"/>
                </a:lnTo>
                <a:close/>
              </a:path>
            </a:pathLst>
          </a:custGeom>
          <a:solidFill>
            <a:srgbClr val="FFFFFF"/>
          </a:solidFill>
        </p:spPr>
        <p:txBody>
          <a:bodyPr wrap="square" lIns="0" tIns="0" rIns="0" bIns="0" rtlCol="0"/>
          <a:lstStyle/>
          <a:p>
            <a:endParaRPr/>
          </a:p>
        </p:txBody>
      </p:sp>
      <p:sp>
        <p:nvSpPr>
          <p:cNvPr id="71" name="object 71"/>
          <p:cNvSpPr/>
          <p:nvPr/>
        </p:nvSpPr>
        <p:spPr>
          <a:xfrm>
            <a:off x="1362366" y="1735085"/>
            <a:ext cx="14604" cy="3810"/>
          </a:xfrm>
          <a:custGeom>
            <a:avLst/>
            <a:gdLst/>
            <a:ahLst/>
            <a:cxnLst/>
            <a:rect l="l" t="t" r="r" b="b"/>
            <a:pathLst>
              <a:path w="14605" h="3810">
                <a:moveTo>
                  <a:pt x="0" y="0"/>
                </a:moveTo>
                <a:lnTo>
                  <a:pt x="5638" y="1498"/>
                </a:lnTo>
                <a:lnTo>
                  <a:pt x="10922" y="3149"/>
                </a:lnTo>
                <a:lnTo>
                  <a:pt x="14173" y="3594"/>
                </a:lnTo>
                <a:lnTo>
                  <a:pt x="11125" y="2781"/>
                </a:lnTo>
                <a:lnTo>
                  <a:pt x="4622" y="800"/>
                </a:lnTo>
                <a:lnTo>
                  <a:pt x="0" y="0"/>
                </a:lnTo>
                <a:close/>
              </a:path>
            </a:pathLst>
          </a:custGeom>
          <a:solidFill>
            <a:srgbClr val="FFFFFF"/>
          </a:solidFill>
        </p:spPr>
        <p:txBody>
          <a:bodyPr wrap="square" lIns="0" tIns="0" rIns="0" bIns="0" rtlCol="0"/>
          <a:lstStyle/>
          <a:p>
            <a:endParaRPr/>
          </a:p>
        </p:txBody>
      </p:sp>
      <p:sp>
        <p:nvSpPr>
          <p:cNvPr id="72" name="object 72"/>
          <p:cNvSpPr/>
          <p:nvPr/>
        </p:nvSpPr>
        <p:spPr>
          <a:xfrm>
            <a:off x="1384503" y="1743773"/>
            <a:ext cx="17145" cy="6350"/>
          </a:xfrm>
          <a:custGeom>
            <a:avLst/>
            <a:gdLst/>
            <a:ahLst/>
            <a:cxnLst/>
            <a:rect l="l" t="t" r="r" b="b"/>
            <a:pathLst>
              <a:path w="17144" h="6350">
                <a:moveTo>
                  <a:pt x="0" y="0"/>
                </a:moveTo>
                <a:lnTo>
                  <a:pt x="5702" y="2031"/>
                </a:lnTo>
                <a:lnTo>
                  <a:pt x="11506" y="3695"/>
                </a:lnTo>
                <a:lnTo>
                  <a:pt x="17094" y="6057"/>
                </a:lnTo>
                <a:lnTo>
                  <a:pt x="12204" y="3797"/>
                </a:lnTo>
                <a:lnTo>
                  <a:pt x="0" y="0"/>
                </a:lnTo>
                <a:close/>
              </a:path>
            </a:pathLst>
          </a:custGeom>
          <a:solidFill>
            <a:srgbClr val="FFFFFF"/>
          </a:solidFill>
        </p:spPr>
        <p:txBody>
          <a:bodyPr wrap="square" lIns="0" tIns="0" rIns="0" bIns="0" rtlCol="0"/>
          <a:lstStyle/>
          <a:p>
            <a:endParaRPr/>
          </a:p>
        </p:txBody>
      </p:sp>
      <p:sp>
        <p:nvSpPr>
          <p:cNvPr id="73" name="object 73"/>
          <p:cNvSpPr/>
          <p:nvPr/>
        </p:nvSpPr>
        <p:spPr>
          <a:xfrm>
            <a:off x="1124459" y="1711458"/>
            <a:ext cx="24765" cy="3810"/>
          </a:xfrm>
          <a:custGeom>
            <a:avLst/>
            <a:gdLst/>
            <a:ahLst/>
            <a:cxnLst/>
            <a:rect l="l" t="t" r="r" b="b"/>
            <a:pathLst>
              <a:path w="24765" h="3810">
                <a:moveTo>
                  <a:pt x="21691" y="0"/>
                </a:moveTo>
                <a:lnTo>
                  <a:pt x="1943" y="1930"/>
                </a:lnTo>
                <a:lnTo>
                  <a:pt x="0" y="2971"/>
                </a:lnTo>
                <a:lnTo>
                  <a:pt x="5422" y="3213"/>
                </a:lnTo>
                <a:lnTo>
                  <a:pt x="12750" y="2413"/>
                </a:lnTo>
                <a:lnTo>
                  <a:pt x="17437" y="1498"/>
                </a:lnTo>
                <a:lnTo>
                  <a:pt x="24764" y="711"/>
                </a:lnTo>
                <a:lnTo>
                  <a:pt x="21691" y="0"/>
                </a:lnTo>
                <a:close/>
              </a:path>
            </a:pathLst>
          </a:custGeom>
          <a:solidFill>
            <a:srgbClr val="FFFFFF"/>
          </a:solidFill>
        </p:spPr>
        <p:txBody>
          <a:bodyPr wrap="square" lIns="0" tIns="0" rIns="0" bIns="0" rtlCol="0"/>
          <a:lstStyle/>
          <a:p>
            <a:endParaRPr/>
          </a:p>
        </p:txBody>
      </p:sp>
      <p:sp>
        <p:nvSpPr>
          <p:cNvPr id="74" name="object 74"/>
          <p:cNvSpPr/>
          <p:nvPr/>
        </p:nvSpPr>
        <p:spPr>
          <a:xfrm>
            <a:off x="1196532" y="1716345"/>
            <a:ext cx="9525" cy="3810"/>
          </a:xfrm>
          <a:custGeom>
            <a:avLst/>
            <a:gdLst/>
            <a:ahLst/>
            <a:cxnLst/>
            <a:rect l="l" t="t" r="r" b="b"/>
            <a:pathLst>
              <a:path w="9525" h="3810">
                <a:moveTo>
                  <a:pt x="685" y="0"/>
                </a:moveTo>
                <a:lnTo>
                  <a:pt x="0" y="3301"/>
                </a:lnTo>
                <a:lnTo>
                  <a:pt x="9283" y="2400"/>
                </a:lnTo>
                <a:lnTo>
                  <a:pt x="4000" y="1625"/>
                </a:lnTo>
                <a:lnTo>
                  <a:pt x="3657" y="1015"/>
                </a:lnTo>
                <a:lnTo>
                  <a:pt x="685" y="0"/>
                </a:lnTo>
                <a:close/>
              </a:path>
            </a:pathLst>
          </a:custGeom>
          <a:solidFill>
            <a:srgbClr val="FFFFFF"/>
          </a:solidFill>
        </p:spPr>
        <p:txBody>
          <a:bodyPr wrap="square" lIns="0" tIns="0" rIns="0" bIns="0" rtlCol="0"/>
          <a:lstStyle/>
          <a:p>
            <a:endParaRPr/>
          </a:p>
        </p:txBody>
      </p:sp>
      <p:sp>
        <p:nvSpPr>
          <p:cNvPr id="75" name="object 75"/>
          <p:cNvSpPr/>
          <p:nvPr/>
        </p:nvSpPr>
        <p:spPr>
          <a:xfrm>
            <a:off x="1134977" y="1719455"/>
            <a:ext cx="21590" cy="3175"/>
          </a:xfrm>
          <a:custGeom>
            <a:avLst/>
            <a:gdLst/>
            <a:ahLst/>
            <a:cxnLst/>
            <a:rect l="l" t="t" r="r" b="b"/>
            <a:pathLst>
              <a:path w="21590" h="3175">
                <a:moveTo>
                  <a:pt x="13644" y="0"/>
                </a:moveTo>
                <a:lnTo>
                  <a:pt x="8809" y="1088"/>
                </a:lnTo>
                <a:lnTo>
                  <a:pt x="1906" y="2341"/>
                </a:lnTo>
                <a:lnTo>
                  <a:pt x="0" y="3087"/>
                </a:lnTo>
                <a:lnTo>
                  <a:pt x="10152" y="2654"/>
                </a:lnTo>
                <a:lnTo>
                  <a:pt x="14046" y="1743"/>
                </a:lnTo>
                <a:lnTo>
                  <a:pt x="19380" y="879"/>
                </a:lnTo>
                <a:lnTo>
                  <a:pt x="20973" y="239"/>
                </a:lnTo>
                <a:lnTo>
                  <a:pt x="13644" y="0"/>
                </a:lnTo>
                <a:close/>
              </a:path>
            </a:pathLst>
          </a:custGeom>
          <a:solidFill>
            <a:srgbClr val="FFFFFF"/>
          </a:solidFill>
        </p:spPr>
        <p:txBody>
          <a:bodyPr wrap="square" lIns="0" tIns="0" rIns="0" bIns="0" rtlCol="0"/>
          <a:lstStyle/>
          <a:p>
            <a:endParaRPr/>
          </a:p>
        </p:txBody>
      </p:sp>
      <p:sp>
        <p:nvSpPr>
          <p:cNvPr id="76" name="object 76"/>
          <p:cNvSpPr/>
          <p:nvPr/>
        </p:nvSpPr>
        <p:spPr>
          <a:xfrm>
            <a:off x="862183" y="1780192"/>
            <a:ext cx="5080" cy="6985"/>
          </a:xfrm>
          <a:custGeom>
            <a:avLst/>
            <a:gdLst/>
            <a:ahLst/>
            <a:cxnLst/>
            <a:rect l="l" t="t" r="r" b="b"/>
            <a:pathLst>
              <a:path w="5080" h="6985">
                <a:moveTo>
                  <a:pt x="1473" y="0"/>
                </a:moveTo>
                <a:lnTo>
                  <a:pt x="0" y="6883"/>
                </a:lnTo>
                <a:lnTo>
                  <a:pt x="4470" y="4610"/>
                </a:lnTo>
                <a:lnTo>
                  <a:pt x="1473" y="0"/>
                </a:lnTo>
                <a:close/>
              </a:path>
            </a:pathLst>
          </a:custGeom>
          <a:solidFill>
            <a:srgbClr val="FFFFFF"/>
          </a:solidFill>
        </p:spPr>
        <p:txBody>
          <a:bodyPr wrap="square" lIns="0" tIns="0" rIns="0" bIns="0" rtlCol="0"/>
          <a:lstStyle/>
          <a:p>
            <a:endParaRPr/>
          </a:p>
        </p:txBody>
      </p:sp>
      <p:sp>
        <p:nvSpPr>
          <p:cNvPr id="77" name="object 77"/>
          <p:cNvSpPr/>
          <p:nvPr/>
        </p:nvSpPr>
        <p:spPr>
          <a:xfrm>
            <a:off x="658663" y="1929773"/>
            <a:ext cx="20320" cy="20955"/>
          </a:xfrm>
          <a:custGeom>
            <a:avLst/>
            <a:gdLst/>
            <a:ahLst/>
            <a:cxnLst/>
            <a:rect l="l" t="t" r="r" b="b"/>
            <a:pathLst>
              <a:path w="20320" h="20955">
                <a:moveTo>
                  <a:pt x="10295" y="6836"/>
                </a:moveTo>
                <a:lnTo>
                  <a:pt x="4516" y="13897"/>
                </a:lnTo>
                <a:lnTo>
                  <a:pt x="785" y="18549"/>
                </a:lnTo>
                <a:lnTo>
                  <a:pt x="0" y="20738"/>
                </a:lnTo>
                <a:lnTo>
                  <a:pt x="3056" y="20412"/>
                </a:lnTo>
                <a:lnTo>
                  <a:pt x="10617" y="12621"/>
                </a:lnTo>
                <a:lnTo>
                  <a:pt x="11986" y="9671"/>
                </a:lnTo>
                <a:lnTo>
                  <a:pt x="13111" y="7138"/>
                </a:lnTo>
                <a:lnTo>
                  <a:pt x="10912" y="7138"/>
                </a:lnTo>
                <a:lnTo>
                  <a:pt x="10295" y="6836"/>
                </a:lnTo>
                <a:close/>
              </a:path>
              <a:path w="20320" h="20955">
                <a:moveTo>
                  <a:pt x="19289" y="0"/>
                </a:moveTo>
                <a:lnTo>
                  <a:pt x="15077" y="3559"/>
                </a:lnTo>
                <a:lnTo>
                  <a:pt x="10912" y="7138"/>
                </a:lnTo>
                <a:lnTo>
                  <a:pt x="13111" y="7138"/>
                </a:lnTo>
                <a:lnTo>
                  <a:pt x="20049" y="359"/>
                </a:lnTo>
                <a:lnTo>
                  <a:pt x="19289" y="0"/>
                </a:lnTo>
                <a:close/>
              </a:path>
            </a:pathLst>
          </a:custGeom>
          <a:solidFill>
            <a:srgbClr val="FFFFFF"/>
          </a:solidFill>
        </p:spPr>
        <p:txBody>
          <a:bodyPr wrap="square" lIns="0" tIns="0" rIns="0" bIns="0" rtlCol="0"/>
          <a:lstStyle/>
          <a:p>
            <a:endParaRPr/>
          </a:p>
        </p:txBody>
      </p:sp>
      <p:sp>
        <p:nvSpPr>
          <p:cNvPr id="78" name="object 78"/>
          <p:cNvSpPr/>
          <p:nvPr/>
        </p:nvSpPr>
        <p:spPr>
          <a:xfrm>
            <a:off x="668964" y="1930894"/>
            <a:ext cx="4445" cy="5715"/>
          </a:xfrm>
          <a:custGeom>
            <a:avLst/>
            <a:gdLst/>
            <a:ahLst/>
            <a:cxnLst/>
            <a:rect l="l" t="t" r="r" b="b"/>
            <a:pathLst>
              <a:path w="4445" h="5714">
                <a:moveTo>
                  <a:pt x="4343" y="0"/>
                </a:moveTo>
                <a:lnTo>
                  <a:pt x="1778" y="3149"/>
                </a:lnTo>
                <a:lnTo>
                  <a:pt x="647" y="4711"/>
                </a:lnTo>
                <a:lnTo>
                  <a:pt x="0" y="5715"/>
                </a:lnTo>
                <a:lnTo>
                  <a:pt x="1397" y="3949"/>
                </a:lnTo>
                <a:lnTo>
                  <a:pt x="2844" y="2057"/>
                </a:lnTo>
                <a:lnTo>
                  <a:pt x="4343" y="0"/>
                </a:lnTo>
                <a:close/>
              </a:path>
            </a:pathLst>
          </a:custGeom>
          <a:solidFill>
            <a:srgbClr val="FFFFFF"/>
          </a:solidFill>
        </p:spPr>
        <p:txBody>
          <a:bodyPr wrap="square" lIns="0" tIns="0" rIns="0" bIns="0" rtlCol="0"/>
          <a:lstStyle/>
          <a:p>
            <a:endParaRPr/>
          </a:p>
        </p:txBody>
      </p:sp>
      <p:sp>
        <p:nvSpPr>
          <p:cNvPr id="79" name="object 79"/>
          <p:cNvSpPr/>
          <p:nvPr/>
        </p:nvSpPr>
        <p:spPr>
          <a:xfrm>
            <a:off x="1899824" y="2290664"/>
            <a:ext cx="1905" cy="15875"/>
          </a:xfrm>
          <a:custGeom>
            <a:avLst/>
            <a:gdLst/>
            <a:ahLst/>
            <a:cxnLst/>
            <a:rect l="l" t="t" r="r" b="b"/>
            <a:pathLst>
              <a:path w="1905" h="15875">
                <a:moveTo>
                  <a:pt x="0" y="0"/>
                </a:moveTo>
                <a:lnTo>
                  <a:pt x="266" y="10032"/>
                </a:lnTo>
                <a:lnTo>
                  <a:pt x="888" y="11760"/>
                </a:lnTo>
                <a:lnTo>
                  <a:pt x="1320" y="13525"/>
                </a:lnTo>
                <a:lnTo>
                  <a:pt x="1866" y="15265"/>
                </a:lnTo>
                <a:lnTo>
                  <a:pt x="1530" y="10032"/>
                </a:lnTo>
                <a:lnTo>
                  <a:pt x="634" y="5092"/>
                </a:lnTo>
                <a:lnTo>
                  <a:pt x="0" y="0"/>
                </a:lnTo>
                <a:close/>
              </a:path>
            </a:pathLst>
          </a:custGeom>
          <a:solidFill>
            <a:srgbClr val="FFFFFF"/>
          </a:solidFill>
        </p:spPr>
        <p:txBody>
          <a:bodyPr wrap="square" lIns="0" tIns="0" rIns="0" bIns="0" rtlCol="0"/>
          <a:lstStyle/>
          <a:p>
            <a:endParaRPr/>
          </a:p>
        </p:txBody>
      </p:sp>
      <p:sp>
        <p:nvSpPr>
          <p:cNvPr id="80" name="object 80"/>
          <p:cNvSpPr/>
          <p:nvPr/>
        </p:nvSpPr>
        <p:spPr>
          <a:xfrm>
            <a:off x="1889464" y="2265433"/>
            <a:ext cx="5080" cy="12700"/>
          </a:xfrm>
          <a:custGeom>
            <a:avLst/>
            <a:gdLst/>
            <a:ahLst/>
            <a:cxnLst/>
            <a:rect l="l" t="t" r="r" b="b"/>
            <a:pathLst>
              <a:path w="5080" h="12700">
                <a:moveTo>
                  <a:pt x="0" y="0"/>
                </a:moveTo>
                <a:lnTo>
                  <a:pt x="2565" y="9817"/>
                </a:lnTo>
                <a:lnTo>
                  <a:pt x="2349" y="12547"/>
                </a:lnTo>
                <a:lnTo>
                  <a:pt x="4991" y="8267"/>
                </a:lnTo>
                <a:lnTo>
                  <a:pt x="0" y="0"/>
                </a:lnTo>
                <a:close/>
              </a:path>
            </a:pathLst>
          </a:custGeom>
          <a:solidFill>
            <a:srgbClr val="FFFFFF"/>
          </a:solidFill>
        </p:spPr>
        <p:txBody>
          <a:bodyPr wrap="square" lIns="0" tIns="0" rIns="0" bIns="0" rtlCol="0"/>
          <a:lstStyle/>
          <a:p>
            <a:endParaRPr/>
          </a:p>
        </p:txBody>
      </p:sp>
      <p:sp>
        <p:nvSpPr>
          <p:cNvPr id="81" name="object 81"/>
          <p:cNvSpPr/>
          <p:nvPr/>
        </p:nvSpPr>
        <p:spPr>
          <a:xfrm>
            <a:off x="562499" y="2782255"/>
            <a:ext cx="5715" cy="12065"/>
          </a:xfrm>
          <a:custGeom>
            <a:avLst/>
            <a:gdLst/>
            <a:ahLst/>
            <a:cxnLst/>
            <a:rect l="l" t="t" r="r" b="b"/>
            <a:pathLst>
              <a:path w="5715" h="12064">
                <a:moveTo>
                  <a:pt x="0" y="0"/>
                </a:moveTo>
                <a:lnTo>
                  <a:pt x="330" y="2425"/>
                </a:lnTo>
                <a:lnTo>
                  <a:pt x="5219" y="11544"/>
                </a:lnTo>
                <a:lnTo>
                  <a:pt x="1282" y="558"/>
                </a:lnTo>
                <a:lnTo>
                  <a:pt x="0" y="0"/>
                </a:lnTo>
                <a:close/>
              </a:path>
            </a:pathLst>
          </a:custGeom>
          <a:solidFill>
            <a:srgbClr val="FFFFFF"/>
          </a:solidFill>
        </p:spPr>
        <p:txBody>
          <a:bodyPr wrap="square" lIns="0" tIns="0" rIns="0" bIns="0" rtlCol="0"/>
          <a:lstStyle/>
          <a:p>
            <a:endParaRPr/>
          </a:p>
        </p:txBody>
      </p:sp>
      <p:sp>
        <p:nvSpPr>
          <p:cNvPr id="82" name="object 82"/>
          <p:cNvSpPr/>
          <p:nvPr/>
        </p:nvSpPr>
        <p:spPr>
          <a:xfrm>
            <a:off x="680372" y="2939395"/>
            <a:ext cx="2540" cy="6985"/>
          </a:xfrm>
          <a:custGeom>
            <a:avLst/>
            <a:gdLst/>
            <a:ahLst/>
            <a:cxnLst/>
            <a:rect l="l" t="t" r="r" b="b"/>
            <a:pathLst>
              <a:path w="2540" h="6985">
                <a:moveTo>
                  <a:pt x="0" y="0"/>
                </a:moveTo>
                <a:lnTo>
                  <a:pt x="2451" y="6705"/>
                </a:lnTo>
                <a:lnTo>
                  <a:pt x="2425" y="2425"/>
                </a:lnTo>
                <a:lnTo>
                  <a:pt x="0" y="0"/>
                </a:lnTo>
                <a:close/>
              </a:path>
            </a:pathLst>
          </a:custGeom>
          <a:solidFill>
            <a:srgbClr val="FFFFFF"/>
          </a:solidFill>
        </p:spPr>
        <p:txBody>
          <a:bodyPr wrap="square" lIns="0" tIns="0" rIns="0" bIns="0" rtlCol="0"/>
          <a:lstStyle/>
          <a:p>
            <a:endParaRPr/>
          </a:p>
        </p:txBody>
      </p:sp>
      <p:sp>
        <p:nvSpPr>
          <p:cNvPr id="83" name="object 83"/>
          <p:cNvSpPr/>
          <p:nvPr/>
        </p:nvSpPr>
        <p:spPr>
          <a:xfrm>
            <a:off x="798804" y="3029283"/>
            <a:ext cx="19050" cy="12700"/>
          </a:xfrm>
          <a:custGeom>
            <a:avLst/>
            <a:gdLst/>
            <a:ahLst/>
            <a:cxnLst/>
            <a:rect l="l" t="t" r="r" b="b"/>
            <a:pathLst>
              <a:path w="19050" h="12700">
                <a:moveTo>
                  <a:pt x="0" y="0"/>
                </a:moveTo>
                <a:lnTo>
                  <a:pt x="8182" y="5576"/>
                </a:lnTo>
                <a:lnTo>
                  <a:pt x="13904" y="9986"/>
                </a:lnTo>
                <a:lnTo>
                  <a:pt x="17328" y="12156"/>
                </a:lnTo>
                <a:lnTo>
                  <a:pt x="18618" y="11010"/>
                </a:lnTo>
                <a:lnTo>
                  <a:pt x="12725" y="7607"/>
                </a:lnTo>
                <a:lnTo>
                  <a:pt x="5651" y="3848"/>
                </a:lnTo>
                <a:lnTo>
                  <a:pt x="0" y="0"/>
                </a:lnTo>
                <a:close/>
              </a:path>
            </a:pathLst>
          </a:custGeom>
          <a:solidFill>
            <a:srgbClr val="FFFFFF"/>
          </a:solidFill>
        </p:spPr>
        <p:txBody>
          <a:bodyPr wrap="square" lIns="0" tIns="0" rIns="0" bIns="0" rtlCol="0"/>
          <a:lstStyle/>
          <a:p>
            <a:endParaRPr/>
          </a:p>
        </p:txBody>
      </p:sp>
      <p:sp>
        <p:nvSpPr>
          <p:cNvPr id="84" name="object 84"/>
          <p:cNvSpPr/>
          <p:nvPr/>
        </p:nvSpPr>
        <p:spPr>
          <a:xfrm>
            <a:off x="938077" y="3037141"/>
            <a:ext cx="8890" cy="5715"/>
          </a:xfrm>
          <a:custGeom>
            <a:avLst/>
            <a:gdLst/>
            <a:ahLst/>
            <a:cxnLst/>
            <a:rect l="l" t="t" r="r" b="b"/>
            <a:pathLst>
              <a:path w="8890" h="5714">
                <a:moveTo>
                  <a:pt x="0" y="0"/>
                </a:moveTo>
                <a:lnTo>
                  <a:pt x="1003" y="2781"/>
                </a:lnTo>
                <a:lnTo>
                  <a:pt x="88" y="2857"/>
                </a:lnTo>
                <a:lnTo>
                  <a:pt x="8864" y="5626"/>
                </a:lnTo>
                <a:lnTo>
                  <a:pt x="5605" y="2108"/>
                </a:lnTo>
                <a:lnTo>
                  <a:pt x="5041" y="2108"/>
                </a:lnTo>
                <a:lnTo>
                  <a:pt x="0" y="0"/>
                </a:lnTo>
                <a:close/>
              </a:path>
              <a:path w="8890" h="5714">
                <a:moveTo>
                  <a:pt x="5029" y="1485"/>
                </a:moveTo>
                <a:lnTo>
                  <a:pt x="5041" y="2108"/>
                </a:lnTo>
                <a:lnTo>
                  <a:pt x="5605" y="2108"/>
                </a:lnTo>
                <a:lnTo>
                  <a:pt x="5029" y="1485"/>
                </a:lnTo>
                <a:close/>
              </a:path>
            </a:pathLst>
          </a:custGeom>
          <a:solidFill>
            <a:srgbClr val="FFFFFF"/>
          </a:solidFill>
        </p:spPr>
        <p:txBody>
          <a:bodyPr wrap="square" lIns="0" tIns="0" rIns="0" bIns="0" rtlCol="0"/>
          <a:lstStyle/>
          <a:p>
            <a:endParaRPr/>
          </a:p>
        </p:txBody>
      </p:sp>
      <p:sp>
        <p:nvSpPr>
          <p:cNvPr id="85" name="object 85"/>
          <p:cNvSpPr/>
          <p:nvPr/>
        </p:nvSpPr>
        <p:spPr>
          <a:xfrm>
            <a:off x="1028667" y="3061093"/>
            <a:ext cx="13970" cy="1270"/>
          </a:xfrm>
          <a:custGeom>
            <a:avLst/>
            <a:gdLst/>
            <a:ahLst/>
            <a:cxnLst/>
            <a:rect l="l" t="t" r="r" b="b"/>
            <a:pathLst>
              <a:path w="13969" h="1269">
                <a:moveTo>
                  <a:pt x="1752" y="0"/>
                </a:moveTo>
                <a:lnTo>
                  <a:pt x="0" y="508"/>
                </a:lnTo>
                <a:lnTo>
                  <a:pt x="4432" y="927"/>
                </a:lnTo>
                <a:lnTo>
                  <a:pt x="8940" y="977"/>
                </a:lnTo>
                <a:lnTo>
                  <a:pt x="13385" y="1193"/>
                </a:lnTo>
                <a:lnTo>
                  <a:pt x="9512" y="787"/>
                </a:lnTo>
                <a:lnTo>
                  <a:pt x="5600" y="533"/>
                </a:lnTo>
                <a:lnTo>
                  <a:pt x="1752" y="0"/>
                </a:lnTo>
                <a:close/>
              </a:path>
            </a:pathLst>
          </a:custGeom>
          <a:solidFill>
            <a:srgbClr val="FFFFFF"/>
          </a:solidFill>
        </p:spPr>
        <p:txBody>
          <a:bodyPr wrap="square" lIns="0" tIns="0" rIns="0" bIns="0" rtlCol="0"/>
          <a:lstStyle/>
          <a:p>
            <a:endParaRPr/>
          </a:p>
        </p:txBody>
      </p:sp>
      <p:sp>
        <p:nvSpPr>
          <p:cNvPr id="86" name="object 86"/>
          <p:cNvSpPr/>
          <p:nvPr/>
        </p:nvSpPr>
        <p:spPr>
          <a:xfrm>
            <a:off x="1058801" y="3066746"/>
            <a:ext cx="54610" cy="8255"/>
          </a:xfrm>
          <a:custGeom>
            <a:avLst/>
            <a:gdLst/>
            <a:ahLst/>
            <a:cxnLst/>
            <a:rect l="l" t="t" r="r" b="b"/>
            <a:pathLst>
              <a:path w="54609" h="8255">
                <a:moveTo>
                  <a:pt x="7188" y="0"/>
                </a:moveTo>
                <a:lnTo>
                  <a:pt x="0" y="1879"/>
                </a:lnTo>
                <a:lnTo>
                  <a:pt x="14289" y="3752"/>
                </a:lnTo>
                <a:lnTo>
                  <a:pt x="42925" y="6674"/>
                </a:lnTo>
                <a:lnTo>
                  <a:pt x="54178" y="8140"/>
                </a:lnTo>
                <a:lnTo>
                  <a:pt x="50419" y="5918"/>
                </a:lnTo>
                <a:lnTo>
                  <a:pt x="42900" y="5308"/>
                </a:lnTo>
                <a:lnTo>
                  <a:pt x="34467" y="4533"/>
                </a:lnTo>
                <a:lnTo>
                  <a:pt x="21501" y="3505"/>
                </a:lnTo>
                <a:lnTo>
                  <a:pt x="17208" y="2946"/>
                </a:lnTo>
                <a:lnTo>
                  <a:pt x="13068" y="2247"/>
                </a:lnTo>
                <a:lnTo>
                  <a:pt x="9461" y="1282"/>
                </a:lnTo>
                <a:lnTo>
                  <a:pt x="7188" y="0"/>
                </a:lnTo>
                <a:close/>
              </a:path>
            </a:pathLst>
          </a:custGeom>
          <a:solidFill>
            <a:srgbClr val="FFFFFF"/>
          </a:solidFill>
        </p:spPr>
        <p:txBody>
          <a:bodyPr wrap="square" lIns="0" tIns="0" rIns="0" bIns="0" rtlCol="0"/>
          <a:lstStyle/>
          <a:p>
            <a:endParaRPr/>
          </a:p>
        </p:txBody>
      </p:sp>
      <p:sp>
        <p:nvSpPr>
          <p:cNvPr id="87" name="object 87"/>
          <p:cNvSpPr/>
          <p:nvPr/>
        </p:nvSpPr>
        <p:spPr>
          <a:xfrm>
            <a:off x="1146775" y="3085032"/>
            <a:ext cx="12065" cy="1270"/>
          </a:xfrm>
          <a:custGeom>
            <a:avLst/>
            <a:gdLst/>
            <a:ahLst/>
            <a:cxnLst/>
            <a:rect l="l" t="t" r="r" b="b"/>
            <a:pathLst>
              <a:path w="12065" h="1269">
                <a:moveTo>
                  <a:pt x="11849" y="0"/>
                </a:moveTo>
                <a:lnTo>
                  <a:pt x="9829" y="82"/>
                </a:lnTo>
                <a:lnTo>
                  <a:pt x="0" y="180"/>
                </a:lnTo>
                <a:lnTo>
                  <a:pt x="1003" y="396"/>
                </a:lnTo>
                <a:lnTo>
                  <a:pt x="1295" y="511"/>
                </a:lnTo>
                <a:lnTo>
                  <a:pt x="1892" y="663"/>
                </a:lnTo>
                <a:lnTo>
                  <a:pt x="10515" y="1057"/>
                </a:lnTo>
                <a:lnTo>
                  <a:pt x="10572" y="227"/>
                </a:lnTo>
                <a:lnTo>
                  <a:pt x="11849" y="0"/>
                </a:lnTo>
                <a:close/>
              </a:path>
            </a:pathLst>
          </a:custGeom>
          <a:solidFill>
            <a:srgbClr val="FFFFFF"/>
          </a:solidFill>
        </p:spPr>
        <p:txBody>
          <a:bodyPr wrap="square" lIns="0" tIns="0" rIns="0" bIns="0" rtlCol="0"/>
          <a:lstStyle/>
          <a:p>
            <a:endParaRPr/>
          </a:p>
        </p:txBody>
      </p:sp>
      <p:sp>
        <p:nvSpPr>
          <p:cNvPr id="88" name="object 88"/>
          <p:cNvSpPr/>
          <p:nvPr/>
        </p:nvSpPr>
        <p:spPr>
          <a:xfrm>
            <a:off x="1145709" y="3085698"/>
            <a:ext cx="4445" cy="635"/>
          </a:xfrm>
          <a:custGeom>
            <a:avLst/>
            <a:gdLst/>
            <a:ahLst/>
            <a:cxnLst/>
            <a:rect l="l" t="t" r="r" b="b"/>
            <a:pathLst>
              <a:path w="4444" h="635">
                <a:moveTo>
                  <a:pt x="2952" y="0"/>
                </a:moveTo>
                <a:lnTo>
                  <a:pt x="0" y="55"/>
                </a:lnTo>
                <a:lnTo>
                  <a:pt x="1775" y="442"/>
                </a:lnTo>
                <a:lnTo>
                  <a:pt x="4139" y="609"/>
                </a:lnTo>
                <a:lnTo>
                  <a:pt x="2952" y="0"/>
                </a:lnTo>
                <a:close/>
              </a:path>
            </a:pathLst>
          </a:custGeom>
          <a:solidFill>
            <a:srgbClr val="FFFFFF"/>
          </a:solidFill>
        </p:spPr>
        <p:txBody>
          <a:bodyPr wrap="square" lIns="0" tIns="0" rIns="0" bIns="0" rtlCol="0"/>
          <a:lstStyle/>
          <a:p>
            <a:endParaRPr/>
          </a:p>
        </p:txBody>
      </p:sp>
      <p:sp>
        <p:nvSpPr>
          <p:cNvPr id="89" name="object 89"/>
          <p:cNvSpPr/>
          <p:nvPr/>
        </p:nvSpPr>
        <p:spPr>
          <a:xfrm>
            <a:off x="1178147" y="3085257"/>
            <a:ext cx="21590" cy="3175"/>
          </a:xfrm>
          <a:custGeom>
            <a:avLst/>
            <a:gdLst/>
            <a:ahLst/>
            <a:cxnLst/>
            <a:rect l="l" t="t" r="r" b="b"/>
            <a:pathLst>
              <a:path w="21590" h="3175">
                <a:moveTo>
                  <a:pt x="17873" y="2387"/>
                </a:moveTo>
                <a:lnTo>
                  <a:pt x="12897" y="2400"/>
                </a:lnTo>
                <a:lnTo>
                  <a:pt x="9080" y="3098"/>
                </a:lnTo>
                <a:lnTo>
                  <a:pt x="17873" y="2387"/>
                </a:lnTo>
                <a:close/>
              </a:path>
              <a:path w="21590" h="3175">
                <a:moveTo>
                  <a:pt x="11747" y="0"/>
                </a:moveTo>
                <a:lnTo>
                  <a:pt x="0" y="1562"/>
                </a:lnTo>
                <a:lnTo>
                  <a:pt x="2463" y="2400"/>
                </a:lnTo>
                <a:lnTo>
                  <a:pt x="17873" y="2387"/>
                </a:lnTo>
                <a:lnTo>
                  <a:pt x="21170" y="2120"/>
                </a:lnTo>
                <a:lnTo>
                  <a:pt x="18630" y="1295"/>
                </a:lnTo>
                <a:lnTo>
                  <a:pt x="11747" y="0"/>
                </a:lnTo>
                <a:close/>
              </a:path>
            </a:pathLst>
          </a:custGeom>
          <a:solidFill>
            <a:srgbClr val="FFFFFF"/>
          </a:solidFill>
        </p:spPr>
        <p:txBody>
          <a:bodyPr wrap="square" lIns="0" tIns="0" rIns="0" bIns="0" rtlCol="0"/>
          <a:lstStyle/>
          <a:p>
            <a:endParaRPr/>
          </a:p>
        </p:txBody>
      </p:sp>
      <p:sp>
        <p:nvSpPr>
          <p:cNvPr id="90" name="object 90"/>
          <p:cNvSpPr/>
          <p:nvPr/>
        </p:nvSpPr>
        <p:spPr>
          <a:xfrm>
            <a:off x="1194885" y="3082236"/>
            <a:ext cx="6350" cy="1270"/>
          </a:xfrm>
          <a:custGeom>
            <a:avLst/>
            <a:gdLst/>
            <a:ahLst/>
            <a:cxnLst/>
            <a:rect l="l" t="t" r="r" b="b"/>
            <a:pathLst>
              <a:path w="6350" h="1269">
                <a:moveTo>
                  <a:pt x="6045" y="0"/>
                </a:moveTo>
                <a:lnTo>
                  <a:pt x="0" y="685"/>
                </a:lnTo>
                <a:lnTo>
                  <a:pt x="1066" y="1028"/>
                </a:lnTo>
                <a:lnTo>
                  <a:pt x="2692" y="1130"/>
                </a:lnTo>
                <a:lnTo>
                  <a:pt x="6045" y="0"/>
                </a:lnTo>
                <a:close/>
              </a:path>
            </a:pathLst>
          </a:custGeom>
          <a:solidFill>
            <a:srgbClr val="FFFFFF"/>
          </a:solidFill>
        </p:spPr>
        <p:txBody>
          <a:bodyPr wrap="square" lIns="0" tIns="0" rIns="0" bIns="0" rtlCol="0"/>
          <a:lstStyle/>
          <a:p>
            <a:endParaRPr/>
          </a:p>
        </p:txBody>
      </p:sp>
      <p:sp>
        <p:nvSpPr>
          <p:cNvPr id="91" name="object 91"/>
          <p:cNvSpPr/>
          <p:nvPr/>
        </p:nvSpPr>
        <p:spPr>
          <a:xfrm>
            <a:off x="1182026" y="3081111"/>
            <a:ext cx="13335" cy="3810"/>
          </a:xfrm>
          <a:custGeom>
            <a:avLst/>
            <a:gdLst/>
            <a:ahLst/>
            <a:cxnLst/>
            <a:rect l="l" t="t" r="r" b="b"/>
            <a:pathLst>
              <a:path w="13334" h="3810">
                <a:moveTo>
                  <a:pt x="7988" y="1206"/>
                </a:moveTo>
                <a:lnTo>
                  <a:pt x="5473" y="2349"/>
                </a:lnTo>
                <a:lnTo>
                  <a:pt x="0" y="3263"/>
                </a:lnTo>
                <a:lnTo>
                  <a:pt x="8012" y="2362"/>
                </a:lnTo>
                <a:lnTo>
                  <a:pt x="6959" y="2362"/>
                </a:lnTo>
                <a:lnTo>
                  <a:pt x="7988" y="1206"/>
                </a:lnTo>
                <a:close/>
              </a:path>
              <a:path w="13334" h="3810">
                <a:moveTo>
                  <a:pt x="10947" y="0"/>
                </a:moveTo>
                <a:lnTo>
                  <a:pt x="6959" y="2362"/>
                </a:lnTo>
                <a:lnTo>
                  <a:pt x="8125" y="2349"/>
                </a:lnTo>
                <a:lnTo>
                  <a:pt x="12865" y="1816"/>
                </a:lnTo>
                <a:lnTo>
                  <a:pt x="11137" y="1231"/>
                </a:lnTo>
                <a:lnTo>
                  <a:pt x="10947" y="0"/>
                </a:lnTo>
                <a:close/>
              </a:path>
            </a:pathLst>
          </a:custGeom>
          <a:solidFill>
            <a:srgbClr val="FFFFFF"/>
          </a:solidFill>
        </p:spPr>
        <p:txBody>
          <a:bodyPr wrap="square" lIns="0" tIns="0" rIns="0" bIns="0" rtlCol="0"/>
          <a:lstStyle/>
          <a:p>
            <a:endParaRPr/>
          </a:p>
        </p:txBody>
      </p:sp>
      <p:sp>
        <p:nvSpPr>
          <p:cNvPr id="92" name="object 92"/>
          <p:cNvSpPr/>
          <p:nvPr/>
        </p:nvSpPr>
        <p:spPr>
          <a:xfrm>
            <a:off x="1156283" y="3081097"/>
            <a:ext cx="19050" cy="3175"/>
          </a:xfrm>
          <a:custGeom>
            <a:avLst/>
            <a:gdLst/>
            <a:ahLst/>
            <a:cxnLst/>
            <a:rect l="l" t="t" r="r" b="b"/>
            <a:pathLst>
              <a:path w="19050" h="3175">
                <a:moveTo>
                  <a:pt x="15152" y="0"/>
                </a:moveTo>
                <a:lnTo>
                  <a:pt x="3088" y="500"/>
                </a:lnTo>
                <a:lnTo>
                  <a:pt x="0" y="1466"/>
                </a:lnTo>
                <a:lnTo>
                  <a:pt x="5310" y="2386"/>
                </a:lnTo>
                <a:lnTo>
                  <a:pt x="18441" y="2743"/>
                </a:lnTo>
                <a:lnTo>
                  <a:pt x="13502" y="2069"/>
                </a:lnTo>
                <a:lnTo>
                  <a:pt x="9929" y="1433"/>
                </a:lnTo>
                <a:lnTo>
                  <a:pt x="9790" y="766"/>
                </a:lnTo>
                <a:lnTo>
                  <a:pt x="15152" y="0"/>
                </a:lnTo>
                <a:close/>
              </a:path>
            </a:pathLst>
          </a:custGeom>
          <a:solidFill>
            <a:srgbClr val="FFFFFF"/>
          </a:solidFill>
        </p:spPr>
        <p:txBody>
          <a:bodyPr wrap="square" lIns="0" tIns="0" rIns="0" bIns="0" rtlCol="0"/>
          <a:lstStyle/>
          <a:p>
            <a:endParaRPr/>
          </a:p>
        </p:txBody>
      </p:sp>
      <p:sp>
        <p:nvSpPr>
          <p:cNvPr id="93" name="object 93"/>
          <p:cNvSpPr/>
          <p:nvPr/>
        </p:nvSpPr>
        <p:spPr>
          <a:xfrm>
            <a:off x="1101515" y="3069425"/>
            <a:ext cx="16510" cy="3175"/>
          </a:xfrm>
          <a:custGeom>
            <a:avLst/>
            <a:gdLst/>
            <a:ahLst/>
            <a:cxnLst/>
            <a:rect l="l" t="t" r="r" b="b"/>
            <a:pathLst>
              <a:path w="16509" h="3175">
                <a:moveTo>
                  <a:pt x="9327" y="393"/>
                </a:moveTo>
                <a:lnTo>
                  <a:pt x="3771" y="393"/>
                </a:lnTo>
                <a:lnTo>
                  <a:pt x="16509" y="3124"/>
                </a:lnTo>
                <a:lnTo>
                  <a:pt x="16090" y="1930"/>
                </a:lnTo>
                <a:lnTo>
                  <a:pt x="9327" y="393"/>
                </a:lnTo>
                <a:close/>
              </a:path>
              <a:path w="16509" h="3175">
                <a:moveTo>
                  <a:pt x="7594" y="0"/>
                </a:moveTo>
                <a:lnTo>
                  <a:pt x="2527" y="393"/>
                </a:lnTo>
                <a:lnTo>
                  <a:pt x="0" y="444"/>
                </a:lnTo>
                <a:lnTo>
                  <a:pt x="3771" y="393"/>
                </a:lnTo>
                <a:lnTo>
                  <a:pt x="9327" y="393"/>
                </a:lnTo>
                <a:lnTo>
                  <a:pt x="7594" y="0"/>
                </a:lnTo>
                <a:close/>
              </a:path>
            </a:pathLst>
          </a:custGeom>
          <a:solidFill>
            <a:srgbClr val="FFFFFF"/>
          </a:solidFill>
        </p:spPr>
        <p:txBody>
          <a:bodyPr wrap="square" lIns="0" tIns="0" rIns="0" bIns="0" rtlCol="0"/>
          <a:lstStyle/>
          <a:p>
            <a:endParaRPr/>
          </a:p>
        </p:txBody>
      </p:sp>
      <p:sp>
        <p:nvSpPr>
          <p:cNvPr id="94" name="object 94"/>
          <p:cNvSpPr/>
          <p:nvPr/>
        </p:nvSpPr>
        <p:spPr>
          <a:xfrm>
            <a:off x="1249416" y="3079060"/>
            <a:ext cx="14604" cy="2540"/>
          </a:xfrm>
          <a:custGeom>
            <a:avLst/>
            <a:gdLst/>
            <a:ahLst/>
            <a:cxnLst/>
            <a:rect l="l" t="t" r="r" b="b"/>
            <a:pathLst>
              <a:path w="14605" h="2539">
                <a:moveTo>
                  <a:pt x="12976" y="1419"/>
                </a:moveTo>
                <a:lnTo>
                  <a:pt x="13690" y="2514"/>
                </a:lnTo>
                <a:lnTo>
                  <a:pt x="14312" y="1612"/>
                </a:lnTo>
                <a:lnTo>
                  <a:pt x="12976" y="1419"/>
                </a:lnTo>
                <a:close/>
              </a:path>
              <a:path w="14605" h="2539">
                <a:moveTo>
                  <a:pt x="8483" y="0"/>
                </a:moveTo>
                <a:lnTo>
                  <a:pt x="5664" y="698"/>
                </a:lnTo>
                <a:lnTo>
                  <a:pt x="2844" y="1435"/>
                </a:lnTo>
                <a:lnTo>
                  <a:pt x="0" y="1981"/>
                </a:lnTo>
                <a:lnTo>
                  <a:pt x="4508" y="2184"/>
                </a:lnTo>
                <a:lnTo>
                  <a:pt x="12657" y="1373"/>
                </a:lnTo>
                <a:lnTo>
                  <a:pt x="9486" y="914"/>
                </a:lnTo>
                <a:lnTo>
                  <a:pt x="8483" y="0"/>
                </a:lnTo>
                <a:close/>
              </a:path>
              <a:path w="14605" h="2539">
                <a:moveTo>
                  <a:pt x="12928" y="1346"/>
                </a:moveTo>
                <a:lnTo>
                  <a:pt x="12657" y="1373"/>
                </a:lnTo>
                <a:lnTo>
                  <a:pt x="12976" y="1419"/>
                </a:lnTo>
                <a:close/>
              </a:path>
            </a:pathLst>
          </a:custGeom>
          <a:solidFill>
            <a:srgbClr val="FFFFFF"/>
          </a:solidFill>
        </p:spPr>
        <p:txBody>
          <a:bodyPr wrap="square" lIns="0" tIns="0" rIns="0" bIns="0" rtlCol="0"/>
          <a:lstStyle/>
          <a:p>
            <a:endParaRPr/>
          </a:p>
        </p:txBody>
      </p:sp>
      <p:sp>
        <p:nvSpPr>
          <p:cNvPr id="95" name="object 95"/>
          <p:cNvSpPr/>
          <p:nvPr/>
        </p:nvSpPr>
        <p:spPr>
          <a:xfrm>
            <a:off x="1257068" y="3075895"/>
            <a:ext cx="13970" cy="3175"/>
          </a:xfrm>
          <a:custGeom>
            <a:avLst/>
            <a:gdLst/>
            <a:ahLst/>
            <a:cxnLst/>
            <a:rect l="l" t="t" r="r" b="b"/>
            <a:pathLst>
              <a:path w="13969" h="3175">
                <a:moveTo>
                  <a:pt x="13474" y="0"/>
                </a:moveTo>
                <a:lnTo>
                  <a:pt x="2006" y="1422"/>
                </a:lnTo>
                <a:lnTo>
                  <a:pt x="0" y="2374"/>
                </a:lnTo>
                <a:lnTo>
                  <a:pt x="838" y="3162"/>
                </a:lnTo>
                <a:lnTo>
                  <a:pt x="13474" y="0"/>
                </a:lnTo>
                <a:close/>
              </a:path>
            </a:pathLst>
          </a:custGeom>
          <a:solidFill>
            <a:srgbClr val="FFFFFF"/>
          </a:solidFill>
        </p:spPr>
        <p:txBody>
          <a:bodyPr wrap="square" lIns="0" tIns="0" rIns="0" bIns="0" rtlCol="0"/>
          <a:lstStyle/>
          <a:p>
            <a:endParaRPr/>
          </a:p>
        </p:txBody>
      </p:sp>
      <p:sp>
        <p:nvSpPr>
          <p:cNvPr id="96" name="object 96"/>
          <p:cNvSpPr/>
          <p:nvPr/>
        </p:nvSpPr>
        <p:spPr>
          <a:xfrm>
            <a:off x="1181758" y="3077643"/>
            <a:ext cx="25400" cy="3810"/>
          </a:xfrm>
          <a:custGeom>
            <a:avLst/>
            <a:gdLst/>
            <a:ahLst/>
            <a:cxnLst/>
            <a:rect l="l" t="t" r="r" b="b"/>
            <a:pathLst>
              <a:path w="25400" h="3810">
                <a:moveTo>
                  <a:pt x="25145" y="0"/>
                </a:moveTo>
                <a:lnTo>
                  <a:pt x="21081" y="279"/>
                </a:lnTo>
                <a:lnTo>
                  <a:pt x="0" y="3683"/>
                </a:lnTo>
                <a:lnTo>
                  <a:pt x="18886" y="1046"/>
                </a:lnTo>
                <a:lnTo>
                  <a:pt x="25145" y="0"/>
                </a:lnTo>
                <a:close/>
              </a:path>
            </a:pathLst>
          </a:custGeom>
          <a:solidFill>
            <a:srgbClr val="FFFFFF"/>
          </a:solidFill>
        </p:spPr>
        <p:txBody>
          <a:bodyPr wrap="square" lIns="0" tIns="0" rIns="0" bIns="0" rtlCol="0"/>
          <a:lstStyle/>
          <a:p>
            <a:endParaRPr/>
          </a:p>
        </p:txBody>
      </p:sp>
      <p:sp>
        <p:nvSpPr>
          <p:cNvPr id="97" name="object 97"/>
          <p:cNvSpPr/>
          <p:nvPr/>
        </p:nvSpPr>
        <p:spPr>
          <a:xfrm>
            <a:off x="1305291" y="3071019"/>
            <a:ext cx="12700" cy="5715"/>
          </a:xfrm>
          <a:custGeom>
            <a:avLst/>
            <a:gdLst/>
            <a:ahLst/>
            <a:cxnLst/>
            <a:rect l="l" t="t" r="r" b="b"/>
            <a:pathLst>
              <a:path w="12700" h="5714">
                <a:moveTo>
                  <a:pt x="12255" y="0"/>
                </a:moveTo>
                <a:lnTo>
                  <a:pt x="6832" y="2171"/>
                </a:lnTo>
                <a:lnTo>
                  <a:pt x="0" y="5600"/>
                </a:lnTo>
                <a:lnTo>
                  <a:pt x="12255" y="0"/>
                </a:lnTo>
                <a:close/>
              </a:path>
            </a:pathLst>
          </a:custGeom>
          <a:solidFill>
            <a:srgbClr val="FFFFFF"/>
          </a:solidFill>
        </p:spPr>
        <p:txBody>
          <a:bodyPr wrap="square" lIns="0" tIns="0" rIns="0" bIns="0" rtlCol="0"/>
          <a:lstStyle/>
          <a:p>
            <a:endParaRPr/>
          </a:p>
        </p:txBody>
      </p:sp>
      <p:sp>
        <p:nvSpPr>
          <p:cNvPr id="98" name="object 98"/>
          <p:cNvSpPr/>
          <p:nvPr/>
        </p:nvSpPr>
        <p:spPr>
          <a:xfrm>
            <a:off x="1339218" y="3059003"/>
            <a:ext cx="29845" cy="9525"/>
          </a:xfrm>
          <a:custGeom>
            <a:avLst/>
            <a:gdLst/>
            <a:ahLst/>
            <a:cxnLst/>
            <a:rect l="l" t="t" r="r" b="b"/>
            <a:pathLst>
              <a:path w="29844" h="9525">
                <a:moveTo>
                  <a:pt x="15437" y="6730"/>
                </a:moveTo>
                <a:lnTo>
                  <a:pt x="12827" y="6730"/>
                </a:lnTo>
                <a:lnTo>
                  <a:pt x="7480" y="9156"/>
                </a:lnTo>
                <a:lnTo>
                  <a:pt x="15437" y="6730"/>
                </a:lnTo>
                <a:close/>
              </a:path>
              <a:path w="29844" h="9525">
                <a:moveTo>
                  <a:pt x="29375" y="0"/>
                </a:moveTo>
                <a:lnTo>
                  <a:pt x="22644" y="3060"/>
                </a:lnTo>
                <a:lnTo>
                  <a:pt x="14960" y="4711"/>
                </a:lnTo>
                <a:lnTo>
                  <a:pt x="4889" y="6121"/>
                </a:lnTo>
                <a:lnTo>
                  <a:pt x="0" y="9042"/>
                </a:lnTo>
                <a:lnTo>
                  <a:pt x="12827" y="6730"/>
                </a:lnTo>
                <a:lnTo>
                  <a:pt x="15437" y="6730"/>
                </a:lnTo>
                <a:lnTo>
                  <a:pt x="16103" y="6527"/>
                </a:lnTo>
                <a:lnTo>
                  <a:pt x="23202" y="3416"/>
                </a:lnTo>
                <a:lnTo>
                  <a:pt x="29375" y="0"/>
                </a:lnTo>
                <a:close/>
              </a:path>
            </a:pathLst>
          </a:custGeom>
          <a:solidFill>
            <a:srgbClr val="FFFFFF"/>
          </a:solidFill>
        </p:spPr>
        <p:txBody>
          <a:bodyPr wrap="square" lIns="0" tIns="0" rIns="0" bIns="0" rtlCol="0"/>
          <a:lstStyle/>
          <a:p>
            <a:endParaRPr/>
          </a:p>
        </p:txBody>
      </p:sp>
      <p:sp>
        <p:nvSpPr>
          <p:cNvPr id="99" name="object 99"/>
          <p:cNvSpPr/>
          <p:nvPr/>
        </p:nvSpPr>
        <p:spPr>
          <a:xfrm>
            <a:off x="1368590" y="3053790"/>
            <a:ext cx="10795" cy="5715"/>
          </a:xfrm>
          <a:custGeom>
            <a:avLst/>
            <a:gdLst/>
            <a:ahLst/>
            <a:cxnLst/>
            <a:rect l="l" t="t" r="r" b="b"/>
            <a:pathLst>
              <a:path w="10794" h="5714">
                <a:moveTo>
                  <a:pt x="10477" y="0"/>
                </a:moveTo>
                <a:lnTo>
                  <a:pt x="7124" y="1473"/>
                </a:lnTo>
                <a:lnTo>
                  <a:pt x="0" y="5219"/>
                </a:lnTo>
                <a:lnTo>
                  <a:pt x="3594" y="3682"/>
                </a:lnTo>
                <a:lnTo>
                  <a:pt x="7086" y="2019"/>
                </a:lnTo>
                <a:lnTo>
                  <a:pt x="10477" y="0"/>
                </a:lnTo>
                <a:close/>
              </a:path>
            </a:pathLst>
          </a:custGeom>
          <a:solidFill>
            <a:srgbClr val="FFFFFF"/>
          </a:solidFill>
        </p:spPr>
        <p:txBody>
          <a:bodyPr wrap="square" lIns="0" tIns="0" rIns="0" bIns="0" rtlCol="0"/>
          <a:lstStyle/>
          <a:p>
            <a:endParaRPr/>
          </a:p>
        </p:txBody>
      </p:sp>
      <p:sp>
        <p:nvSpPr>
          <p:cNvPr id="100" name="object 100"/>
          <p:cNvSpPr/>
          <p:nvPr/>
        </p:nvSpPr>
        <p:spPr>
          <a:xfrm>
            <a:off x="1292349" y="3071831"/>
            <a:ext cx="10795" cy="2540"/>
          </a:xfrm>
          <a:custGeom>
            <a:avLst/>
            <a:gdLst/>
            <a:ahLst/>
            <a:cxnLst/>
            <a:rect l="l" t="t" r="r" b="b"/>
            <a:pathLst>
              <a:path w="10794" h="2539">
                <a:moveTo>
                  <a:pt x="5016" y="0"/>
                </a:moveTo>
                <a:lnTo>
                  <a:pt x="0" y="863"/>
                </a:lnTo>
                <a:lnTo>
                  <a:pt x="1079" y="1168"/>
                </a:lnTo>
                <a:lnTo>
                  <a:pt x="3200" y="2095"/>
                </a:lnTo>
                <a:lnTo>
                  <a:pt x="10477" y="1346"/>
                </a:lnTo>
                <a:lnTo>
                  <a:pt x="5016" y="0"/>
                </a:lnTo>
                <a:close/>
              </a:path>
            </a:pathLst>
          </a:custGeom>
          <a:solidFill>
            <a:srgbClr val="FFFFFF"/>
          </a:solidFill>
        </p:spPr>
        <p:txBody>
          <a:bodyPr wrap="square" lIns="0" tIns="0" rIns="0" bIns="0" rtlCol="0"/>
          <a:lstStyle/>
          <a:p>
            <a:endParaRPr/>
          </a:p>
        </p:txBody>
      </p:sp>
      <p:sp>
        <p:nvSpPr>
          <p:cNvPr id="101" name="object 101"/>
          <p:cNvSpPr/>
          <p:nvPr/>
        </p:nvSpPr>
        <p:spPr>
          <a:xfrm>
            <a:off x="1297180" y="3069810"/>
            <a:ext cx="11430" cy="2540"/>
          </a:xfrm>
          <a:custGeom>
            <a:avLst/>
            <a:gdLst/>
            <a:ahLst/>
            <a:cxnLst/>
            <a:rect l="l" t="t" r="r" b="b"/>
            <a:pathLst>
              <a:path w="11430" h="2539">
                <a:moveTo>
                  <a:pt x="5983" y="1093"/>
                </a:moveTo>
                <a:lnTo>
                  <a:pt x="0" y="1981"/>
                </a:lnTo>
                <a:lnTo>
                  <a:pt x="190" y="2019"/>
                </a:lnTo>
                <a:lnTo>
                  <a:pt x="5651" y="1168"/>
                </a:lnTo>
                <a:lnTo>
                  <a:pt x="5983" y="1093"/>
                </a:lnTo>
                <a:close/>
              </a:path>
              <a:path w="11430" h="2539">
                <a:moveTo>
                  <a:pt x="8594" y="507"/>
                </a:moveTo>
                <a:lnTo>
                  <a:pt x="5983" y="1093"/>
                </a:lnTo>
                <a:lnTo>
                  <a:pt x="6337" y="1041"/>
                </a:lnTo>
                <a:lnTo>
                  <a:pt x="8594" y="507"/>
                </a:lnTo>
                <a:close/>
              </a:path>
              <a:path w="11430" h="2539">
                <a:moveTo>
                  <a:pt x="10998" y="0"/>
                </a:moveTo>
                <a:lnTo>
                  <a:pt x="9613" y="266"/>
                </a:lnTo>
                <a:lnTo>
                  <a:pt x="8594" y="507"/>
                </a:lnTo>
                <a:lnTo>
                  <a:pt x="10998" y="0"/>
                </a:lnTo>
                <a:close/>
              </a:path>
            </a:pathLst>
          </a:custGeom>
          <a:solidFill>
            <a:srgbClr val="FFFFFF"/>
          </a:solidFill>
        </p:spPr>
        <p:txBody>
          <a:bodyPr wrap="square" lIns="0" tIns="0" rIns="0" bIns="0" rtlCol="0"/>
          <a:lstStyle/>
          <a:p>
            <a:endParaRPr/>
          </a:p>
        </p:txBody>
      </p:sp>
      <p:sp>
        <p:nvSpPr>
          <p:cNvPr id="102" name="object 102"/>
          <p:cNvSpPr/>
          <p:nvPr/>
        </p:nvSpPr>
        <p:spPr>
          <a:xfrm>
            <a:off x="1291084" y="3072542"/>
            <a:ext cx="1270" cy="635"/>
          </a:xfrm>
          <a:custGeom>
            <a:avLst/>
            <a:gdLst/>
            <a:ahLst/>
            <a:cxnLst/>
            <a:rect l="l" t="t" r="r" b="b"/>
            <a:pathLst>
              <a:path w="1269" h="635">
                <a:moveTo>
                  <a:pt x="0" y="368"/>
                </a:moveTo>
                <a:lnTo>
                  <a:pt x="1270" y="152"/>
                </a:lnTo>
                <a:lnTo>
                  <a:pt x="736" y="12"/>
                </a:lnTo>
                <a:lnTo>
                  <a:pt x="431" y="0"/>
                </a:lnTo>
                <a:lnTo>
                  <a:pt x="0" y="368"/>
                </a:lnTo>
                <a:close/>
              </a:path>
            </a:pathLst>
          </a:custGeom>
          <a:solidFill>
            <a:srgbClr val="FFFFFF"/>
          </a:solidFill>
        </p:spPr>
        <p:txBody>
          <a:bodyPr wrap="square" lIns="0" tIns="0" rIns="0" bIns="0" rtlCol="0"/>
          <a:lstStyle/>
          <a:p>
            <a:endParaRPr/>
          </a:p>
        </p:txBody>
      </p:sp>
      <p:sp>
        <p:nvSpPr>
          <p:cNvPr id="103" name="object 103"/>
          <p:cNvSpPr/>
          <p:nvPr/>
        </p:nvSpPr>
        <p:spPr>
          <a:xfrm>
            <a:off x="1236627" y="3072245"/>
            <a:ext cx="13970" cy="5715"/>
          </a:xfrm>
          <a:custGeom>
            <a:avLst/>
            <a:gdLst/>
            <a:ahLst/>
            <a:cxnLst/>
            <a:rect l="l" t="t" r="r" b="b"/>
            <a:pathLst>
              <a:path w="13969" h="5714">
                <a:moveTo>
                  <a:pt x="7556" y="0"/>
                </a:moveTo>
                <a:lnTo>
                  <a:pt x="5740" y="1296"/>
                </a:lnTo>
                <a:lnTo>
                  <a:pt x="5997" y="2333"/>
                </a:lnTo>
                <a:lnTo>
                  <a:pt x="5145" y="3546"/>
                </a:lnTo>
                <a:lnTo>
                  <a:pt x="0" y="5372"/>
                </a:lnTo>
                <a:lnTo>
                  <a:pt x="6476" y="3743"/>
                </a:lnTo>
                <a:lnTo>
                  <a:pt x="12317" y="2095"/>
                </a:lnTo>
                <a:lnTo>
                  <a:pt x="13889" y="742"/>
                </a:lnTo>
                <a:lnTo>
                  <a:pt x="7556" y="0"/>
                </a:lnTo>
                <a:close/>
              </a:path>
            </a:pathLst>
          </a:custGeom>
          <a:solidFill>
            <a:srgbClr val="FFFFFF"/>
          </a:solidFill>
        </p:spPr>
        <p:txBody>
          <a:bodyPr wrap="square" lIns="0" tIns="0" rIns="0" bIns="0" rtlCol="0"/>
          <a:lstStyle/>
          <a:p>
            <a:endParaRPr/>
          </a:p>
        </p:txBody>
      </p:sp>
      <p:sp>
        <p:nvSpPr>
          <p:cNvPr id="104" name="object 104"/>
          <p:cNvSpPr/>
          <p:nvPr/>
        </p:nvSpPr>
        <p:spPr>
          <a:xfrm>
            <a:off x="1270093" y="3071201"/>
            <a:ext cx="14604" cy="4445"/>
          </a:xfrm>
          <a:custGeom>
            <a:avLst/>
            <a:gdLst/>
            <a:ahLst/>
            <a:cxnLst/>
            <a:rect l="l" t="t" r="r" b="b"/>
            <a:pathLst>
              <a:path w="14605" h="4444">
                <a:moveTo>
                  <a:pt x="14287" y="0"/>
                </a:moveTo>
                <a:lnTo>
                  <a:pt x="9779" y="673"/>
                </a:lnTo>
                <a:lnTo>
                  <a:pt x="5245" y="1244"/>
                </a:lnTo>
                <a:lnTo>
                  <a:pt x="698" y="1638"/>
                </a:lnTo>
                <a:lnTo>
                  <a:pt x="1054" y="2197"/>
                </a:lnTo>
                <a:lnTo>
                  <a:pt x="3632" y="2730"/>
                </a:lnTo>
                <a:lnTo>
                  <a:pt x="0" y="3873"/>
                </a:lnTo>
                <a:lnTo>
                  <a:pt x="4847" y="2730"/>
                </a:lnTo>
                <a:lnTo>
                  <a:pt x="9563" y="1447"/>
                </a:lnTo>
                <a:lnTo>
                  <a:pt x="14287" y="0"/>
                </a:lnTo>
                <a:close/>
              </a:path>
            </a:pathLst>
          </a:custGeom>
          <a:solidFill>
            <a:srgbClr val="FFFFFF"/>
          </a:solidFill>
        </p:spPr>
        <p:txBody>
          <a:bodyPr wrap="square" lIns="0" tIns="0" rIns="0" bIns="0" rtlCol="0"/>
          <a:lstStyle/>
          <a:p>
            <a:endParaRPr/>
          </a:p>
        </p:txBody>
      </p:sp>
      <p:sp>
        <p:nvSpPr>
          <p:cNvPr id="105" name="object 105"/>
          <p:cNvSpPr/>
          <p:nvPr/>
        </p:nvSpPr>
        <p:spPr>
          <a:xfrm>
            <a:off x="1284385" y="3069310"/>
            <a:ext cx="6985" cy="1905"/>
          </a:xfrm>
          <a:custGeom>
            <a:avLst/>
            <a:gdLst/>
            <a:ahLst/>
            <a:cxnLst/>
            <a:rect l="l" t="t" r="r" b="b"/>
            <a:pathLst>
              <a:path w="6984" h="1905">
                <a:moveTo>
                  <a:pt x="6464" y="0"/>
                </a:moveTo>
                <a:lnTo>
                  <a:pt x="0" y="1892"/>
                </a:lnTo>
                <a:lnTo>
                  <a:pt x="5029" y="1193"/>
                </a:lnTo>
                <a:lnTo>
                  <a:pt x="6464" y="0"/>
                </a:lnTo>
                <a:close/>
              </a:path>
            </a:pathLst>
          </a:custGeom>
          <a:solidFill>
            <a:srgbClr val="FFFFFF"/>
          </a:solidFill>
        </p:spPr>
        <p:txBody>
          <a:bodyPr wrap="square" lIns="0" tIns="0" rIns="0" bIns="0" rtlCol="0"/>
          <a:lstStyle/>
          <a:p>
            <a:endParaRPr/>
          </a:p>
        </p:txBody>
      </p:sp>
      <p:sp>
        <p:nvSpPr>
          <p:cNvPr id="106" name="object 106"/>
          <p:cNvSpPr/>
          <p:nvPr/>
        </p:nvSpPr>
        <p:spPr>
          <a:xfrm>
            <a:off x="1347761" y="3051736"/>
            <a:ext cx="26670" cy="9525"/>
          </a:xfrm>
          <a:custGeom>
            <a:avLst/>
            <a:gdLst/>
            <a:ahLst/>
            <a:cxnLst/>
            <a:rect l="l" t="t" r="r" b="b"/>
            <a:pathLst>
              <a:path w="26669" h="9525">
                <a:moveTo>
                  <a:pt x="26657" y="0"/>
                </a:moveTo>
                <a:lnTo>
                  <a:pt x="19050" y="1968"/>
                </a:lnTo>
                <a:lnTo>
                  <a:pt x="11290" y="4343"/>
                </a:lnTo>
                <a:lnTo>
                  <a:pt x="3797" y="6172"/>
                </a:lnTo>
                <a:lnTo>
                  <a:pt x="2933" y="7150"/>
                </a:lnTo>
                <a:lnTo>
                  <a:pt x="0" y="9271"/>
                </a:lnTo>
                <a:lnTo>
                  <a:pt x="8128" y="7010"/>
                </a:lnTo>
                <a:lnTo>
                  <a:pt x="13639" y="4660"/>
                </a:lnTo>
                <a:lnTo>
                  <a:pt x="19697" y="2311"/>
                </a:lnTo>
                <a:lnTo>
                  <a:pt x="26657" y="0"/>
                </a:lnTo>
                <a:close/>
              </a:path>
            </a:pathLst>
          </a:custGeom>
          <a:solidFill>
            <a:srgbClr val="FFFFFF"/>
          </a:solidFill>
        </p:spPr>
        <p:txBody>
          <a:bodyPr wrap="square" lIns="0" tIns="0" rIns="0" bIns="0" rtlCol="0"/>
          <a:lstStyle/>
          <a:p>
            <a:endParaRPr/>
          </a:p>
        </p:txBody>
      </p:sp>
      <p:sp>
        <p:nvSpPr>
          <p:cNvPr id="107" name="object 107"/>
          <p:cNvSpPr/>
          <p:nvPr/>
        </p:nvSpPr>
        <p:spPr>
          <a:xfrm>
            <a:off x="1327243" y="3065209"/>
            <a:ext cx="1905" cy="635"/>
          </a:xfrm>
          <a:custGeom>
            <a:avLst/>
            <a:gdLst/>
            <a:ahLst/>
            <a:cxnLst/>
            <a:rect l="l" t="t" r="r" b="b"/>
            <a:pathLst>
              <a:path w="1905" h="635">
                <a:moveTo>
                  <a:pt x="1485" y="0"/>
                </a:moveTo>
                <a:lnTo>
                  <a:pt x="660" y="25"/>
                </a:lnTo>
                <a:lnTo>
                  <a:pt x="0" y="76"/>
                </a:lnTo>
                <a:lnTo>
                  <a:pt x="228" y="431"/>
                </a:lnTo>
                <a:lnTo>
                  <a:pt x="1117" y="152"/>
                </a:lnTo>
                <a:lnTo>
                  <a:pt x="1485" y="0"/>
                </a:lnTo>
                <a:close/>
              </a:path>
            </a:pathLst>
          </a:custGeom>
          <a:solidFill>
            <a:srgbClr val="FFFFFF"/>
          </a:solidFill>
        </p:spPr>
        <p:txBody>
          <a:bodyPr wrap="square" lIns="0" tIns="0" rIns="0" bIns="0" rtlCol="0"/>
          <a:lstStyle/>
          <a:p>
            <a:endParaRPr/>
          </a:p>
        </p:txBody>
      </p:sp>
      <p:sp>
        <p:nvSpPr>
          <p:cNvPr id="108" name="object 108"/>
          <p:cNvSpPr/>
          <p:nvPr/>
        </p:nvSpPr>
        <p:spPr>
          <a:xfrm>
            <a:off x="1440519" y="3026019"/>
            <a:ext cx="1905" cy="635"/>
          </a:xfrm>
          <a:custGeom>
            <a:avLst/>
            <a:gdLst/>
            <a:ahLst/>
            <a:cxnLst/>
            <a:rect l="l" t="t" r="r" b="b"/>
            <a:pathLst>
              <a:path w="1905" h="635">
                <a:moveTo>
                  <a:pt x="1320" y="0"/>
                </a:moveTo>
                <a:lnTo>
                  <a:pt x="88" y="88"/>
                </a:lnTo>
                <a:lnTo>
                  <a:pt x="50" y="381"/>
                </a:lnTo>
                <a:lnTo>
                  <a:pt x="0" y="558"/>
                </a:lnTo>
                <a:lnTo>
                  <a:pt x="1320" y="0"/>
                </a:lnTo>
                <a:close/>
              </a:path>
            </a:pathLst>
          </a:custGeom>
          <a:solidFill>
            <a:srgbClr val="FFFFFF"/>
          </a:solidFill>
        </p:spPr>
        <p:txBody>
          <a:bodyPr wrap="square" lIns="0" tIns="0" rIns="0" bIns="0" rtlCol="0"/>
          <a:lstStyle/>
          <a:p>
            <a:endParaRPr/>
          </a:p>
        </p:txBody>
      </p:sp>
      <p:sp>
        <p:nvSpPr>
          <p:cNvPr id="109" name="object 109"/>
          <p:cNvSpPr/>
          <p:nvPr/>
        </p:nvSpPr>
        <p:spPr>
          <a:xfrm>
            <a:off x="1338027" y="3057241"/>
            <a:ext cx="13970" cy="5080"/>
          </a:xfrm>
          <a:custGeom>
            <a:avLst/>
            <a:gdLst/>
            <a:ahLst/>
            <a:cxnLst/>
            <a:rect l="l" t="t" r="r" b="b"/>
            <a:pathLst>
              <a:path w="13969" h="5080">
                <a:moveTo>
                  <a:pt x="13944" y="0"/>
                </a:moveTo>
                <a:lnTo>
                  <a:pt x="12141" y="596"/>
                </a:lnTo>
                <a:lnTo>
                  <a:pt x="6324" y="1689"/>
                </a:lnTo>
                <a:lnTo>
                  <a:pt x="3073" y="3136"/>
                </a:lnTo>
                <a:lnTo>
                  <a:pt x="0" y="4686"/>
                </a:lnTo>
                <a:lnTo>
                  <a:pt x="4203" y="3327"/>
                </a:lnTo>
                <a:lnTo>
                  <a:pt x="8686" y="1981"/>
                </a:lnTo>
                <a:lnTo>
                  <a:pt x="13525" y="673"/>
                </a:lnTo>
                <a:lnTo>
                  <a:pt x="13906" y="228"/>
                </a:lnTo>
                <a:lnTo>
                  <a:pt x="13944" y="0"/>
                </a:lnTo>
                <a:close/>
              </a:path>
            </a:pathLst>
          </a:custGeom>
          <a:solidFill>
            <a:srgbClr val="FFFFFF"/>
          </a:solidFill>
        </p:spPr>
        <p:txBody>
          <a:bodyPr wrap="square" lIns="0" tIns="0" rIns="0" bIns="0" rtlCol="0"/>
          <a:lstStyle/>
          <a:p>
            <a:endParaRPr/>
          </a:p>
        </p:txBody>
      </p:sp>
      <p:sp>
        <p:nvSpPr>
          <p:cNvPr id="110" name="object 110"/>
          <p:cNvSpPr/>
          <p:nvPr/>
        </p:nvSpPr>
        <p:spPr>
          <a:xfrm>
            <a:off x="1387789" y="3046289"/>
            <a:ext cx="10160" cy="2540"/>
          </a:xfrm>
          <a:custGeom>
            <a:avLst/>
            <a:gdLst/>
            <a:ahLst/>
            <a:cxnLst/>
            <a:rect l="l" t="t" r="r" b="b"/>
            <a:pathLst>
              <a:path w="10159" h="2539">
                <a:moveTo>
                  <a:pt x="10083" y="0"/>
                </a:moveTo>
                <a:lnTo>
                  <a:pt x="7035" y="647"/>
                </a:lnTo>
                <a:lnTo>
                  <a:pt x="3644" y="1536"/>
                </a:lnTo>
                <a:lnTo>
                  <a:pt x="0" y="2247"/>
                </a:lnTo>
                <a:lnTo>
                  <a:pt x="3136" y="2108"/>
                </a:lnTo>
                <a:lnTo>
                  <a:pt x="9270" y="952"/>
                </a:lnTo>
                <a:lnTo>
                  <a:pt x="10083" y="0"/>
                </a:lnTo>
                <a:close/>
              </a:path>
            </a:pathLst>
          </a:custGeom>
          <a:solidFill>
            <a:srgbClr val="FFFFFF"/>
          </a:solidFill>
        </p:spPr>
        <p:txBody>
          <a:bodyPr wrap="square" lIns="0" tIns="0" rIns="0" bIns="0" rtlCol="0"/>
          <a:lstStyle/>
          <a:p>
            <a:endParaRPr/>
          </a:p>
        </p:txBody>
      </p:sp>
      <p:sp>
        <p:nvSpPr>
          <p:cNvPr id="111" name="object 111"/>
          <p:cNvSpPr/>
          <p:nvPr/>
        </p:nvSpPr>
        <p:spPr>
          <a:xfrm>
            <a:off x="1329972" y="3065307"/>
            <a:ext cx="2540" cy="635"/>
          </a:xfrm>
          <a:custGeom>
            <a:avLst/>
            <a:gdLst/>
            <a:ahLst/>
            <a:cxnLst/>
            <a:rect l="l" t="t" r="r" b="b"/>
            <a:pathLst>
              <a:path w="2540" h="635">
                <a:moveTo>
                  <a:pt x="825" y="0"/>
                </a:moveTo>
                <a:lnTo>
                  <a:pt x="0" y="330"/>
                </a:lnTo>
                <a:lnTo>
                  <a:pt x="1981" y="304"/>
                </a:lnTo>
                <a:lnTo>
                  <a:pt x="1689" y="127"/>
                </a:lnTo>
                <a:lnTo>
                  <a:pt x="825" y="0"/>
                </a:lnTo>
                <a:close/>
              </a:path>
            </a:pathLst>
          </a:custGeom>
          <a:solidFill>
            <a:srgbClr val="FFFFFF"/>
          </a:solidFill>
        </p:spPr>
        <p:txBody>
          <a:bodyPr wrap="square" lIns="0" tIns="0" rIns="0" bIns="0" rtlCol="0"/>
          <a:lstStyle/>
          <a:p>
            <a:endParaRPr/>
          </a:p>
        </p:txBody>
      </p:sp>
      <p:sp>
        <p:nvSpPr>
          <p:cNvPr id="112" name="object 112"/>
          <p:cNvSpPr/>
          <p:nvPr/>
        </p:nvSpPr>
        <p:spPr>
          <a:xfrm>
            <a:off x="1328729" y="3061927"/>
            <a:ext cx="9525" cy="3810"/>
          </a:xfrm>
          <a:custGeom>
            <a:avLst/>
            <a:gdLst/>
            <a:ahLst/>
            <a:cxnLst/>
            <a:rect l="l" t="t" r="r" b="b"/>
            <a:pathLst>
              <a:path w="9525" h="3810">
                <a:moveTo>
                  <a:pt x="2400" y="3251"/>
                </a:moveTo>
                <a:lnTo>
                  <a:pt x="736" y="3251"/>
                </a:lnTo>
                <a:lnTo>
                  <a:pt x="1511" y="3289"/>
                </a:lnTo>
                <a:lnTo>
                  <a:pt x="2070" y="3378"/>
                </a:lnTo>
                <a:lnTo>
                  <a:pt x="2400" y="3251"/>
                </a:lnTo>
                <a:close/>
              </a:path>
              <a:path w="9525" h="3810">
                <a:moveTo>
                  <a:pt x="9296" y="0"/>
                </a:moveTo>
                <a:lnTo>
                  <a:pt x="5867" y="1104"/>
                </a:lnTo>
                <a:lnTo>
                  <a:pt x="2705" y="2197"/>
                </a:lnTo>
                <a:lnTo>
                  <a:pt x="0" y="3276"/>
                </a:lnTo>
                <a:lnTo>
                  <a:pt x="736" y="3251"/>
                </a:lnTo>
                <a:lnTo>
                  <a:pt x="2400" y="3251"/>
                </a:lnTo>
                <a:lnTo>
                  <a:pt x="4940" y="2273"/>
                </a:lnTo>
                <a:lnTo>
                  <a:pt x="7111" y="1104"/>
                </a:lnTo>
                <a:lnTo>
                  <a:pt x="9296" y="0"/>
                </a:lnTo>
                <a:close/>
              </a:path>
            </a:pathLst>
          </a:custGeom>
          <a:solidFill>
            <a:srgbClr val="FFFFFF"/>
          </a:solidFill>
        </p:spPr>
        <p:txBody>
          <a:bodyPr wrap="square" lIns="0" tIns="0" rIns="0" bIns="0" rtlCol="0"/>
          <a:lstStyle/>
          <a:p>
            <a:endParaRPr/>
          </a:p>
        </p:txBody>
      </p:sp>
      <p:sp>
        <p:nvSpPr>
          <p:cNvPr id="113" name="object 113"/>
          <p:cNvSpPr/>
          <p:nvPr/>
        </p:nvSpPr>
        <p:spPr>
          <a:xfrm>
            <a:off x="1424621" y="2997789"/>
            <a:ext cx="43815" cy="28575"/>
          </a:xfrm>
          <a:custGeom>
            <a:avLst/>
            <a:gdLst/>
            <a:ahLst/>
            <a:cxnLst/>
            <a:rect l="l" t="t" r="r" b="b"/>
            <a:pathLst>
              <a:path w="43815" h="28575">
                <a:moveTo>
                  <a:pt x="34645" y="4330"/>
                </a:moveTo>
                <a:lnTo>
                  <a:pt x="30569" y="5753"/>
                </a:lnTo>
                <a:lnTo>
                  <a:pt x="30581" y="6934"/>
                </a:lnTo>
                <a:lnTo>
                  <a:pt x="27394" y="9664"/>
                </a:lnTo>
                <a:lnTo>
                  <a:pt x="22593" y="12572"/>
                </a:lnTo>
                <a:lnTo>
                  <a:pt x="17716" y="15316"/>
                </a:lnTo>
                <a:lnTo>
                  <a:pt x="11138" y="18046"/>
                </a:lnTo>
                <a:lnTo>
                  <a:pt x="4673" y="19646"/>
                </a:lnTo>
                <a:lnTo>
                  <a:pt x="0" y="23952"/>
                </a:lnTo>
                <a:lnTo>
                  <a:pt x="1563" y="26868"/>
                </a:lnTo>
                <a:lnTo>
                  <a:pt x="7511" y="28339"/>
                </a:lnTo>
                <a:lnTo>
                  <a:pt x="15989" y="28308"/>
                </a:lnTo>
                <a:lnTo>
                  <a:pt x="15964" y="27266"/>
                </a:lnTo>
                <a:lnTo>
                  <a:pt x="15697" y="26619"/>
                </a:lnTo>
                <a:lnTo>
                  <a:pt x="17743" y="25443"/>
                </a:lnTo>
                <a:lnTo>
                  <a:pt x="6835" y="25443"/>
                </a:lnTo>
                <a:lnTo>
                  <a:pt x="8636" y="23164"/>
                </a:lnTo>
                <a:lnTo>
                  <a:pt x="17572" y="18908"/>
                </a:lnTo>
                <a:lnTo>
                  <a:pt x="22433" y="17241"/>
                </a:lnTo>
                <a:lnTo>
                  <a:pt x="25872" y="16558"/>
                </a:lnTo>
                <a:lnTo>
                  <a:pt x="30543" y="15252"/>
                </a:lnTo>
                <a:lnTo>
                  <a:pt x="30109" y="13480"/>
                </a:lnTo>
                <a:lnTo>
                  <a:pt x="36857" y="8115"/>
                </a:lnTo>
                <a:lnTo>
                  <a:pt x="30581" y="8115"/>
                </a:lnTo>
                <a:lnTo>
                  <a:pt x="30061" y="7696"/>
                </a:lnTo>
                <a:lnTo>
                  <a:pt x="34645" y="4330"/>
                </a:lnTo>
                <a:close/>
              </a:path>
              <a:path w="43815" h="28575">
                <a:moveTo>
                  <a:pt x="27457" y="19862"/>
                </a:moveTo>
                <a:lnTo>
                  <a:pt x="12641" y="24261"/>
                </a:lnTo>
                <a:lnTo>
                  <a:pt x="6835" y="25443"/>
                </a:lnTo>
                <a:lnTo>
                  <a:pt x="17743" y="25443"/>
                </a:lnTo>
                <a:lnTo>
                  <a:pt x="27457" y="19862"/>
                </a:lnTo>
                <a:close/>
              </a:path>
              <a:path w="43815" h="28575">
                <a:moveTo>
                  <a:pt x="43802" y="0"/>
                </a:moveTo>
                <a:lnTo>
                  <a:pt x="30581" y="8115"/>
                </a:lnTo>
                <a:lnTo>
                  <a:pt x="36857" y="8115"/>
                </a:lnTo>
                <a:lnTo>
                  <a:pt x="42872" y="3229"/>
                </a:lnTo>
                <a:lnTo>
                  <a:pt x="43802" y="0"/>
                </a:lnTo>
                <a:close/>
              </a:path>
            </a:pathLst>
          </a:custGeom>
          <a:solidFill>
            <a:srgbClr val="FFFFFF"/>
          </a:solidFill>
        </p:spPr>
        <p:txBody>
          <a:bodyPr wrap="square" lIns="0" tIns="0" rIns="0" bIns="0" rtlCol="0"/>
          <a:lstStyle/>
          <a:p>
            <a:endParaRPr/>
          </a:p>
        </p:txBody>
      </p:sp>
      <p:sp>
        <p:nvSpPr>
          <p:cNvPr id="114" name="object 114"/>
          <p:cNvSpPr/>
          <p:nvPr/>
        </p:nvSpPr>
        <p:spPr>
          <a:xfrm>
            <a:off x="1411605" y="3026577"/>
            <a:ext cx="29209" cy="12065"/>
          </a:xfrm>
          <a:custGeom>
            <a:avLst/>
            <a:gdLst/>
            <a:ahLst/>
            <a:cxnLst/>
            <a:rect l="l" t="t" r="r" b="b"/>
            <a:pathLst>
              <a:path w="29209" h="12064">
                <a:moveTo>
                  <a:pt x="5130" y="9436"/>
                </a:moveTo>
                <a:lnTo>
                  <a:pt x="0" y="11658"/>
                </a:lnTo>
                <a:lnTo>
                  <a:pt x="3996" y="10401"/>
                </a:lnTo>
                <a:lnTo>
                  <a:pt x="3467" y="10401"/>
                </a:lnTo>
                <a:lnTo>
                  <a:pt x="5130" y="9436"/>
                </a:lnTo>
                <a:close/>
              </a:path>
              <a:path w="29209" h="12064">
                <a:moveTo>
                  <a:pt x="28917" y="0"/>
                </a:moveTo>
                <a:lnTo>
                  <a:pt x="22578" y="2668"/>
                </a:lnTo>
                <a:lnTo>
                  <a:pt x="16263" y="5391"/>
                </a:lnTo>
                <a:lnTo>
                  <a:pt x="9913" y="8018"/>
                </a:lnTo>
                <a:lnTo>
                  <a:pt x="3467" y="10401"/>
                </a:lnTo>
                <a:lnTo>
                  <a:pt x="3996" y="10401"/>
                </a:lnTo>
                <a:lnTo>
                  <a:pt x="6095" y="9740"/>
                </a:lnTo>
                <a:lnTo>
                  <a:pt x="10706" y="9029"/>
                </a:lnTo>
                <a:lnTo>
                  <a:pt x="19024" y="7073"/>
                </a:lnTo>
                <a:lnTo>
                  <a:pt x="27177" y="2387"/>
                </a:lnTo>
                <a:lnTo>
                  <a:pt x="28613" y="901"/>
                </a:lnTo>
                <a:lnTo>
                  <a:pt x="28917" y="0"/>
                </a:lnTo>
                <a:close/>
              </a:path>
            </a:pathLst>
          </a:custGeom>
          <a:solidFill>
            <a:srgbClr val="FFFFFF"/>
          </a:solidFill>
        </p:spPr>
        <p:txBody>
          <a:bodyPr wrap="square" lIns="0" tIns="0" rIns="0" bIns="0" rtlCol="0"/>
          <a:lstStyle/>
          <a:p>
            <a:endParaRPr/>
          </a:p>
        </p:txBody>
      </p:sp>
      <p:sp>
        <p:nvSpPr>
          <p:cNvPr id="115" name="object 115"/>
          <p:cNvSpPr/>
          <p:nvPr/>
        </p:nvSpPr>
        <p:spPr>
          <a:xfrm>
            <a:off x="1374432" y="3038233"/>
            <a:ext cx="37465" cy="13970"/>
          </a:xfrm>
          <a:custGeom>
            <a:avLst/>
            <a:gdLst/>
            <a:ahLst/>
            <a:cxnLst/>
            <a:rect l="l" t="t" r="r" b="b"/>
            <a:pathLst>
              <a:path w="37465" h="13969">
                <a:moveTo>
                  <a:pt x="13926" y="8534"/>
                </a:moveTo>
                <a:lnTo>
                  <a:pt x="13398" y="8534"/>
                </a:lnTo>
                <a:lnTo>
                  <a:pt x="8585" y="10502"/>
                </a:lnTo>
                <a:lnTo>
                  <a:pt x="0" y="13500"/>
                </a:lnTo>
                <a:lnTo>
                  <a:pt x="4610" y="12306"/>
                </a:lnTo>
                <a:lnTo>
                  <a:pt x="9093" y="11226"/>
                </a:lnTo>
                <a:lnTo>
                  <a:pt x="12775" y="10426"/>
                </a:lnTo>
                <a:lnTo>
                  <a:pt x="11455" y="10426"/>
                </a:lnTo>
                <a:lnTo>
                  <a:pt x="11036" y="10375"/>
                </a:lnTo>
                <a:lnTo>
                  <a:pt x="12318" y="10147"/>
                </a:lnTo>
                <a:lnTo>
                  <a:pt x="12826" y="9931"/>
                </a:lnTo>
                <a:lnTo>
                  <a:pt x="12890" y="9563"/>
                </a:lnTo>
                <a:lnTo>
                  <a:pt x="13677" y="8737"/>
                </a:lnTo>
                <a:lnTo>
                  <a:pt x="13926" y="8534"/>
                </a:lnTo>
                <a:close/>
              </a:path>
              <a:path w="37465" h="13969">
                <a:moveTo>
                  <a:pt x="12636" y="10350"/>
                </a:moveTo>
                <a:lnTo>
                  <a:pt x="11455" y="10426"/>
                </a:lnTo>
                <a:lnTo>
                  <a:pt x="12775" y="10426"/>
                </a:lnTo>
                <a:lnTo>
                  <a:pt x="12951" y="10388"/>
                </a:lnTo>
                <a:lnTo>
                  <a:pt x="12623" y="10388"/>
                </a:lnTo>
                <a:close/>
              </a:path>
              <a:path w="37465" h="13969">
                <a:moveTo>
                  <a:pt x="13360" y="10299"/>
                </a:moveTo>
                <a:lnTo>
                  <a:pt x="12738" y="10350"/>
                </a:lnTo>
                <a:lnTo>
                  <a:pt x="13009" y="10375"/>
                </a:lnTo>
                <a:lnTo>
                  <a:pt x="13360" y="10299"/>
                </a:lnTo>
                <a:close/>
              </a:path>
              <a:path w="37465" h="13969">
                <a:moveTo>
                  <a:pt x="21446" y="6832"/>
                </a:moveTo>
                <a:lnTo>
                  <a:pt x="21132" y="6832"/>
                </a:lnTo>
                <a:lnTo>
                  <a:pt x="15024" y="8928"/>
                </a:lnTo>
                <a:lnTo>
                  <a:pt x="12826" y="9931"/>
                </a:lnTo>
                <a:lnTo>
                  <a:pt x="12636" y="10350"/>
                </a:lnTo>
                <a:lnTo>
                  <a:pt x="18911" y="7917"/>
                </a:lnTo>
                <a:lnTo>
                  <a:pt x="21446" y="6832"/>
                </a:lnTo>
                <a:close/>
              </a:path>
              <a:path w="37465" h="13969">
                <a:moveTo>
                  <a:pt x="20713" y="63"/>
                </a:moveTo>
                <a:lnTo>
                  <a:pt x="12570" y="3387"/>
                </a:lnTo>
                <a:lnTo>
                  <a:pt x="8820" y="5446"/>
                </a:lnTo>
                <a:lnTo>
                  <a:pt x="6251" y="7198"/>
                </a:lnTo>
                <a:lnTo>
                  <a:pt x="1650" y="9601"/>
                </a:lnTo>
                <a:lnTo>
                  <a:pt x="11371" y="6444"/>
                </a:lnTo>
                <a:lnTo>
                  <a:pt x="16647" y="6444"/>
                </a:lnTo>
                <a:lnTo>
                  <a:pt x="17422" y="5849"/>
                </a:lnTo>
                <a:lnTo>
                  <a:pt x="21658" y="2889"/>
                </a:lnTo>
                <a:lnTo>
                  <a:pt x="23663" y="681"/>
                </a:lnTo>
                <a:lnTo>
                  <a:pt x="20713" y="63"/>
                </a:lnTo>
                <a:close/>
              </a:path>
              <a:path w="37465" h="13969">
                <a:moveTo>
                  <a:pt x="16647" y="6444"/>
                </a:moveTo>
                <a:lnTo>
                  <a:pt x="11371" y="6444"/>
                </a:lnTo>
                <a:lnTo>
                  <a:pt x="9891" y="7562"/>
                </a:lnTo>
                <a:lnTo>
                  <a:pt x="7228" y="9433"/>
                </a:lnTo>
                <a:lnTo>
                  <a:pt x="13398" y="8534"/>
                </a:lnTo>
                <a:lnTo>
                  <a:pt x="13926" y="8534"/>
                </a:lnTo>
                <a:lnTo>
                  <a:pt x="16647" y="6444"/>
                </a:lnTo>
                <a:close/>
              </a:path>
              <a:path w="37465" h="13969">
                <a:moveTo>
                  <a:pt x="37185" y="0"/>
                </a:moveTo>
                <a:lnTo>
                  <a:pt x="31800" y="1612"/>
                </a:lnTo>
                <a:lnTo>
                  <a:pt x="25349" y="4394"/>
                </a:lnTo>
                <a:lnTo>
                  <a:pt x="13677" y="8724"/>
                </a:lnTo>
                <a:lnTo>
                  <a:pt x="21132" y="6832"/>
                </a:lnTo>
                <a:lnTo>
                  <a:pt x="21446" y="6832"/>
                </a:lnTo>
                <a:lnTo>
                  <a:pt x="25018" y="5303"/>
                </a:lnTo>
                <a:lnTo>
                  <a:pt x="37185" y="0"/>
                </a:lnTo>
                <a:close/>
              </a:path>
            </a:pathLst>
          </a:custGeom>
          <a:solidFill>
            <a:srgbClr val="FFFFFF"/>
          </a:solidFill>
        </p:spPr>
        <p:txBody>
          <a:bodyPr wrap="square" lIns="0" tIns="0" rIns="0" bIns="0" rtlCol="0"/>
          <a:lstStyle/>
          <a:p>
            <a:endParaRPr/>
          </a:p>
        </p:txBody>
      </p:sp>
      <p:sp>
        <p:nvSpPr>
          <p:cNvPr id="116" name="object 116"/>
          <p:cNvSpPr/>
          <p:nvPr/>
        </p:nvSpPr>
        <p:spPr>
          <a:xfrm>
            <a:off x="1257438" y="3065323"/>
            <a:ext cx="3175" cy="1270"/>
          </a:xfrm>
          <a:custGeom>
            <a:avLst/>
            <a:gdLst/>
            <a:ahLst/>
            <a:cxnLst/>
            <a:rect l="l" t="t" r="r" b="b"/>
            <a:pathLst>
              <a:path w="3175" h="1269">
                <a:moveTo>
                  <a:pt x="3136" y="0"/>
                </a:moveTo>
                <a:lnTo>
                  <a:pt x="0" y="368"/>
                </a:lnTo>
                <a:lnTo>
                  <a:pt x="825" y="457"/>
                </a:lnTo>
                <a:lnTo>
                  <a:pt x="889" y="787"/>
                </a:lnTo>
                <a:lnTo>
                  <a:pt x="2527" y="279"/>
                </a:lnTo>
                <a:lnTo>
                  <a:pt x="3136" y="0"/>
                </a:lnTo>
                <a:close/>
              </a:path>
            </a:pathLst>
          </a:custGeom>
          <a:solidFill>
            <a:srgbClr val="FFFFFF"/>
          </a:solidFill>
        </p:spPr>
        <p:txBody>
          <a:bodyPr wrap="square" lIns="0" tIns="0" rIns="0" bIns="0" rtlCol="0"/>
          <a:lstStyle/>
          <a:p>
            <a:endParaRPr/>
          </a:p>
        </p:txBody>
      </p:sp>
      <p:sp>
        <p:nvSpPr>
          <p:cNvPr id="117" name="object 117"/>
          <p:cNvSpPr/>
          <p:nvPr/>
        </p:nvSpPr>
        <p:spPr>
          <a:xfrm>
            <a:off x="1245648" y="3065603"/>
            <a:ext cx="37465" cy="4445"/>
          </a:xfrm>
          <a:custGeom>
            <a:avLst/>
            <a:gdLst/>
            <a:ahLst/>
            <a:cxnLst/>
            <a:rect l="l" t="t" r="r" b="b"/>
            <a:pathLst>
              <a:path w="37465" h="4444">
                <a:moveTo>
                  <a:pt x="12687" y="508"/>
                </a:moveTo>
                <a:lnTo>
                  <a:pt x="9093" y="1625"/>
                </a:lnTo>
                <a:lnTo>
                  <a:pt x="0" y="3937"/>
                </a:lnTo>
                <a:lnTo>
                  <a:pt x="11696" y="3441"/>
                </a:lnTo>
                <a:lnTo>
                  <a:pt x="13487" y="2882"/>
                </a:lnTo>
                <a:lnTo>
                  <a:pt x="18757" y="2552"/>
                </a:lnTo>
                <a:lnTo>
                  <a:pt x="33756" y="2552"/>
                </a:lnTo>
                <a:lnTo>
                  <a:pt x="33320" y="2362"/>
                </a:lnTo>
                <a:lnTo>
                  <a:pt x="7785" y="2362"/>
                </a:lnTo>
                <a:lnTo>
                  <a:pt x="13055" y="1219"/>
                </a:lnTo>
                <a:lnTo>
                  <a:pt x="12687" y="508"/>
                </a:lnTo>
                <a:close/>
              </a:path>
              <a:path w="37465" h="4444">
                <a:moveTo>
                  <a:pt x="35041" y="3115"/>
                </a:moveTo>
                <a:lnTo>
                  <a:pt x="36106" y="3581"/>
                </a:lnTo>
                <a:lnTo>
                  <a:pt x="36995" y="3238"/>
                </a:lnTo>
                <a:lnTo>
                  <a:pt x="35041" y="3115"/>
                </a:lnTo>
                <a:close/>
              </a:path>
              <a:path w="37465" h="4444">
                <a:moveTo>
                  <a:pt x="33756" y="2552"/>
                </a:moveTo>
                <a:lnTo>
                  <a:pt x="18757" y="2552"/>
                </a:lnTo>
                <a:lnTo>
                  <a:pt x="24841" y="2641"/>
                </a:lnTo>
                <a:lnTo>
                  <a:pt x="29413" y="2870"/>
                </a:lnTo>
                <a:lnTo>
                  <a:pt x="33972" y="3048"/>
                </a:lnTo>
                <a:lnTo>
                  <a:pt x="35041" y="3115"/>
                </a:lnTo>
                <a:lnTo>
                  <a:pt x="33756" y="2552"/>
                </a:lnTo>
                <a:close/>
              </a:path>
              <a:path w="37465" h="4444">
                <a:moveTo>
                  <a:pt x="22593" y="0"/>
                </a:moveTo>
                <a:lnTo>
                  <a:pt x="20764" y="584"/>
                </a:lnTo>
                <a:lnTo>
                  <a:pt x="19329" y="1714"/>
                </a:lnTo>
                <a:lnTo>
                  <a:pt x="13182" y="2324"/>
                </a:lnTo>
                <a:lnTo>
                  <a:pt x="7785" y="2362"/>
                </a:lnTo>
                <a:lnTo>
                  <a:pt x="33320" y="2362"/>
                </a:lnTo>
                <a:lnTo>
                  <a:pt x="32740" y="2108"/>
                </a:lnTo>
                <a:lnTo>
                  <a:pt x="29819" y="1104"/>
                </a:lnTo>
                <a:lnTo>
                  <a:pt x="22593" y="0"/>
                </a:lnTo>
                <a:close/>
              </a:path>
            </a:pathLst>
          </a:custGeom>
          <a:solidFill>
            <a:srgbClr val="FFFFFF"/>
          </a:solidFill>
        </p:spPr>
        <p:txBody>
          <a:bodyPr wrap="square" lIns="0" tIns="0" rIns="0" bIns="0" rtlCol="0"/>
          <a:lstStyle/>
          <a:p>
            <a:endParaRPr/>
          </a:p>
        </p:txBody>
      </p:sp>
      <p:sp>
        <p:nvSpPr>
          <p:cNvPr id="118" name="object 118"/>
          <p:cNvSpPr/>
          <p:nvPr/>
        </p:nvSpPr>
        <p:spPr>
          <a:xfrm>
            <a:off x="1327312" y="3051681"/>
            <a:ext cx="22860" cy="6985"/>
          </a:xfrm>
          <a:custGeom>
            <a:avLst/>
            <a:gdLst/>
            <a:ahLst/>
            <a:cxnLst/>
            <a:rect l="l" t="t" r="r" b="b"/>
            <a:pathLst>
              <a:path w="22859" h="6985">
                <a:moveTo>
                  <a:pt x="22479" y="0"/>
                </a:moveTo>
                <a:lnTo>
                  <a:pt x="11239" y="939"/>
                </a:lnTo>
                <a:lnTo>
                  <a:pt x="12090" y="1955"/>
                </a:lnTo>
                <a:lnTo>
                  <a:pt x="0" y="4686"/>
                </a:lnTo>
                <a:lnTo>
                  <a:pt x="2933" y="5435"/>
                </a:lnTo>
                <a:lnTo>
                  <a:pt x="1663" y="6730"/>
                </a:lnTo>
                <a:lnTo>
                  <a:pt x="22479" y="0"/>
                </a:lnTo>
                <a:close/>
              </a:path>
            </a:pathLst>
          </a:custGeom>
          <a:solidFill>
            <a:srgbClr val="FFFFFF"/>
          </a:solidFill>
        </p:spPr>
        <p:txBody>
          <a:bodyPr wrap="square" lIns="0" tIns="0" rIns="0" bIns="0" rtlCol="0"/>
          <a:lstStyle/>
          <a:p>
            <a:endParaRPr/>
          </a:p>
        </p:txBody>
      </p:sp>
      <p:sp>
        <p:nvSpPr>
          <p:cNvPr id="119" name="object 119"/>
          <p:cNvSpPr/>
          <p:nvPr/>
        </p:nvSpPr>
        <p:spPr>
          <a:xfrm>
            <a:off x="1442938" y="3021124"/>
            <a:ext cx="10795" cy="8890"/>
          </a:xfrm>
          <a:custGeom>
            <a:avLst/>
            <a:gdLst/>
            <a:ahLst/>
            <a:cxnLst/>
            <a:rect l="l" t="t" r="r" b="b"/>
            <a:pathLst>
              <a:path w="10794" h="8889">
                <a:moveTo>
                  <a:pt x="10236" y="0"/>
                </a:moveTo>
                <a:lnTo>
                  <a:pt x="7454" y="1765"/>
                </a:lnTo>
                <a:lnTo>
                  <a:pt x="4546" y="3276"/>
                </a:lnTo>
                <a:lnTo>
                  <a:pt x="1689" y="4927"/>
                </a:lnTo>
                <a:lnTo>
                  <a:pt x="0" y="8331"/>
                </a:lnTo>
                <a:lnTo>
                  <a:pt x="3428" y="5537"/>
                </a:lnTo>
                <a:lnTo>
                  <a:pt x="6908" y="2895"/>
                </a:lnTo>
                <a:lnTo>
                  <a:pt x="10236" y="0"/>
                </a:lnTo>
                <a:close/>
              </a:path>
            </a:pathLst>
          </a:custGeom>
          <a:solidFill>
            <a:srgbClr val="FFFFFF"/>
          </a:solidFill>
        </p:spPr>
        <p:txBody>
          <a:bodyPr wrap="square" lIns="0" tIns="0" rIns="0" bIns="0" rtlCol="0"/>
          <a:lstStyle/>
          <a:p>
            <a:endParaRPr/>
          </a:p>
        </p:txBody>
      </p:sp>
      <p:sp>
        <p:nvSpPr>
          <p:cNvPr id="120" name="object 120"/>
          <p:cNvSpPr/>
          <p:nvPr/>
        </p:nvSpPr>
        <p:spPr>
          <a:xfrm>
            <a:off x="1470384" y="3011171"/>
            <a:ext cx="6350" cy="5080"/>
          </a:xfrm>
          <a:custGeom>
            <a:avLst/>
            <a:gdLst/>
            <a:ahLst/>
            <a:cxnLst/>
            <a:rect l="l" t="t" r="r" b="b"/>
            <a:pathLst>
              <a:path w="6350" h="5080">
                <a:moveTo>
                  <a:pt x="6223" y="0"/>
                </a:moveTo>
                <a:lnTo>
                  <a:pt x="0" y="2171"/>
                </a:lnTo>
                <a:lnTo>
                  <a:pt x="12" y="4533"/>
                </a:lnTo>
                <a:lnTo>
                  <a:pt x="6223" y="0"/>
                </a:lnTo>
                <a:close/>
              </a:path>
            </a:pathLst>
          </a:custGeom>
          <a:solidFill>
            <a:srgbClr val="FFFFFF"/>
          </a:solidFill>
        </p:spPr>
        <p:txBody>
          <a:bodyPr wrap="square" lIns="0" tIns="0" rIns="0" bIns="0" rtlCol="0"/>
          <a:lstStyle/>
          <a:p>
            <a:endParaRPr/>
          </a:p>
        </p:txBody>
      </p:sp>
      <p:sp>
        <p:nvSpPr>
          <p:cNvPr id="121" name="object 121"/>
          <p:cNvSpPr/>
          <p:nvPr/>
        </p:nvSpPr>
        <p:spPr>
          <a:xfrm>
            <a:off x="1274109" y="1823740"/>
            <a:ext cx="6350" cy="635"/>
          </a:xfrm>
          <a:custGeom>
            <a:avLst/>
            <a:gdLst/>
            <a:ahLst/>
            <a:cxnLst/>
            <a:rect l="l" t="t" r="r" b="b"/>
            <a:pathLst>
              <a:path w="6350" h="635">
                <a:moveTo>
                  <a:pt x="4178" y="114"/>
                </a:moveTo>
                <a:lnTo>
                  <a:pt x="2008" y="114"/>
                </a:lnTo>
                <a:lnTo>
                  <a:pt x="6248" y="355"/>
                </a:lnTo>
                <a:lnTo>
                  <a:pt x="4178" y="114"/>
                </a:lnTo>
                <a:close/>
              </a:path>
              <a:path w="6350" h="635">
                <a:moveTo>
                  <a:pt x="0" y="0"/>
                </a:moveTo>
                <a:lnTo>
                  <a:pt x="2008" y="114"/>
                </a:lnTo>
                <a:lnTo>
                  <a:pt x="0" y="0"/>
                </a:lnTo>
                <a:close/>
              </a:path>
            </a:pathLst>
          </a:custGeom>
          <a:solidFill>
            <a:srgbClr val="FFFFFF"/>
          </a:solidFill>
        </p:spPr>
        <p:txBody>
          <a:bodyPr wrap="square" lIns="0" tIns="0" rIns="0" bIns="0" rtlCol="0"/>
          <a:lstStyle/>
          <a:p>
            <a:endParaRPr/>
          </a:p>
        </p:txBody>
      </p:sp>
      <p:sp>
        <p:nvSpPr>
          <p:cNvPr id="122" name="object 122"/>
          <p:cNvSpPr/>
          <p:nvPr/>
        </p:nvSpPr>
        <p:spPr>
          <a:xfrm>
            <a:off x="1322672" y="1832757"/>
            <a:ext cx="3175" cy="1270"/>
          </a:xfrm>
          <a:custGeom>
            <a:avLst/>
            <a:gdLst/>
            <a:ahLst/>
            <a:cxnLst/>
            <a:rect l="l" t="t" r="r" b="b"/>
            <a:pathLst>
              <a:path w="3175" h="1269">
                <a:moveTo>
                  <a:pt x="1778" y="749"/>
                </a:moveTo>
                <a:lnTo>
                  <a:pt x="3098" y="0"/>
                </a:lnTo>
                <a:lnTo>
                  <a:pt x="927" y="63"/>
                </a:lnTo>
                <a:lnTo>
                  <a:pt x="0" y="279"/>
                </a:lnTo>
                <a:lnTo>
                  <a:pt x="1778" y="749"/>
                </a:lnTo>
                <a:close/>
              </a:path>
            </a:pathLst>
          </a:custGeom>
          <a:solidFill>
            <a:srgbClr val="FFFFFF"/>
          </a:solidFill>
        </p:spPr>
        <p:txBody>
          <a:bodyPr wrap="square" lIns="0" tIns="0" rIns="0" bIns="0" rtlCol="0"/>
          <a:lstStyle/>
          <a:p>
            <a:endParaRPr/>
          </a:p>
        </p:txBody>
      </p:sp>
      <p:sp>
        <p:nvSpPr>
          <p:cNvPr id="123" name="object 123"/>
          <p:cNvSpPr/>
          <p:nvPr/>
        </p:nvSpPr>
        <p:spPr>
          <a:xfrm>
            <a:off x="1824109" y="2423169"/>
            <a:ext cx="5080" cy="20320"/>
          </a:xfrm>
          <a:custGeom>
            <a:avLst/>
            <a:gdLst/>
            <a:ahLst/>
            <a:cxnLst/>
            <a:rect l="l" t="t" r="r" b="b"/>
            <a:pathLst>
              <a:path w="5080" h="20319">
                <a:moveTo>
                  <a:pt x="4876" y="0"/>
                </a:moveTo>
                <a:lnTo>
                  <a:pt x="2501" y="1193"/>
                </a:lnTo>
                <a:lnTo>
                  <a:pt x="203" y="4152"/>
                </a:lnTo>
                <a:lnTo>
                  <a:pt x="685" y="10756"/>
                </a:lnTo>
                <a:lnTo>
                  <a:pt x="469" y="15836"/>
                </a:lnTo>
                <a:lnTo>
                  <a:pt x="0" y="20129"/>
                </a:lnTo>
                <a:lnTo>
                  <a:pt x="1905" y="10706"/>
                </a:lnTo>
                <a:lnTo>
                  <a:pt x="4876" y="0"/>
                </a:lnTo>
                <a:close/>
              </a:path>
            </a:pathLst>
          </a:custGeom>
          <a:solidFill>
            <a:srgbClr val="FFFFFF"/>
          </a:solidFill>
        </p:spPr>
        <p:txBody>
          <a:bodyPr wrap="square" lIns="0" tIns="0" rIns="0" bIns="0" rtlCol="0"/>
          <a:lstStyle/>
          <a:p>
            <a:endParaRPr/>
          </a:p>
        </p:txBody>
      </p:sp>
      <p:sp>
        <p:nvSpPr>
          <p:cNvPr id="124" name="object 124"/>
          <p:cNvSpPr/>
          <p:nvPr/>
        </p:nvSpPr>
        <p:spPr>
          <a:xfrm>
            <a:off x="1646467" y="2011488"/>
            <a:ext cx="7620" cy="6350"/>
          </a:xfrm>
          <a:custGeom>
            <a:avLst/>
            <a:gdLst/>
            <a:ahLst/>
            <a:cxnLst/>
            <a:rect l="l" t="t" r="r" b="b"/>
            <a:pathLst>
              <a:path w="7619" h="6350">
                <a:moveTo>
                  <a:pt x="0" y="0"/>
                </a:moveTo>
                <a:lnTo>
                  <a:pt x="431" y="800"/>
                </a:lnTo>
                <a:lnTo>
                  <a:pt x="901" y="1600"/>
                </a:lnTo>
                <a:lnTo>
                  <a:pt x="1320" y="2451"/>
                </a:lnTo>
                <a:lnTo>
                  <a:pt x="7048" y="5727"/>
                </a:lnTo>
                <a:lnTo>
                  <a:pt x="4902" y="4025"/>
                </a:lnTo>
                <a:lnTo>
                  <a:pt x="2641" y="1930"/>
                </a:lnTo>
                <a:lnTo>
                  <a:pt x="0" y="0"/>
                </a:lnTo>
                <a:close/>
              </a:path>
            </a:pathLst>
          </a:custGeom>
          <a:solidFill>
            <a:srgbClr val="FFFFFF"/>
          </a:solidFill>
        </p:spPr>
        <p:txBody>
          <a:bodyPr wrap="square" lIns="0" tIns="0" rIns="0" bIns="0" rtlCol="0"/>
          <a:lstStyle/>
          <a:p>
            <a:endParaRPr/>
          </a:p>
        </p:txBody>
      </p:sp>
      <p:sp>
        <p:nvSpPr>
          <p:cNvPr id="125" name="object 125"/>
          <p:cNvSpPr/>
          <p:nvPr/>
        </p:nvSpPr>
        <p:spPr>
          <a:xfrm>
            <a:off x="1627749" y="2003512"/>
            <a:ext cx="7620" cy="10160"/>
          </a:xfrm>
          <a:custGeom>
            <a:avLst/>
            <a:gdLst/>
            <a:ahLst/>
            <a:cxnLst/>
            <a:rect l="l" t="t" r="r" b="b"/>
            <a:pathLst>
              <a:path w="7619" h="10160">
                <a:moveTo>
                  <a:pt x="0" y="0"/>
                </a:moveTo>
                <a:lnTo>
                  <a:pt x="1485" y="2324"/>
                </a:lnTo>
                <a:lnTo>
                  <a:pt x="3784" y="5486"/>
                </a:lnTo>
                <a:lnTo>
                  <a:pt x="7175" y="9766"/>
                </a:lnTo>
                <a:lnTo>
                  <a:pt x="0" y="0"/>
                </a:lnTo>
                <a:close/>
              </a:path>
            </a:pathLst>
          </a:custGeom>
          <a:solidFill>
            <a:srgbClr val="FFFFFF"/>
          </a:solidFill>
        </p:spPr>
        <p:txBody>
          <a:bodyPr wrap="square" lIns="0" tIns="0" rIns="0" bIns="0" rtlCol="0"/>
          <a:lstStyle/>
          <a:p>
            <a:endParaRPr/>
          </a:p>
        </p:txBody>
      </p:sp>
      <p:sp>
        <p:nvSpPr>
          <p:cNvPr id="126" name="object 126"/>
          <p:cNvSpPr/>
          <p:nvPr/>
        </p:nvSpPr>
        <p:spPr>
          <a:xfrm>
            <a:off x="1029848" y="1834374"/>
            <a:ext cx="11430" cy="4445"/>
          </a:xfrm>
          <a:custGeom>
            <a:avLst/>
            <a:gdLst/>
            <a:ahLst/>
            <a:cxnLst/>
            <a:rect l="l" t="t" r="r" b="b"/>
            <a:pathLst>
              <a:path w="11430" h="4444">
                <a:moveTo>
                  <a:pt x="6477" y="0"/>
                </a:moveTo>
                <a:lnTo>
                  <a:pt x="4238" y="1257"/>
                </a:lnTo>
                <a:lnTo>
                  <a:pt x="2120" y="2565"/>
                </a:lnTo>
                <a:lnTo>
                  <a:pt x="0" y="3987"/>
                </a:lnTo>
                <a:lnTo>
                  <a:pt x="10387" y="1396"/>
                </a:lnTo>
                <a:lnTo>
                  <a:pt x="5880" y="1397"/>
                </a:lnTo>
                <a:lnTo>
                  <a:pt x="6477" y="0"/>
                </a:lnTo>
                <a:close/>
              </a:path>
              <a:path w="11430" h="4444">
                <a:moveTo>
                  <a:pt x="10947" y="1257"/>
                </a:moveTo>
                <a:lnTo>
                  <a:pt x="5880" y="1397"/>
                </a:lnTo>
                <a:lnTo>
                  <a:pt x="10387" y="1396"/>
                </a:lnTo>
                <a:lnTo>
                  <a:pt x="10947" y="1257"/>
                </a:lnTo>
                <a:close/>
              </a:path>
            </a:pathLst>
          </a:custGeom>
          <a:solidFill>
            <a:srgbClr val="FFFFFF"/>
          </a:solidFill>
        </p:spPr>
        <p:txBody>
          <a:bodyPr wrap="square" lIns="0" tIns="0" rIns="0" bIns="0" rtlCol="0"/>
          <a:lstStyle/>
          <a:p>
            <a:endParaRPr/>
          </a:p>
        </p:txBody>
      </p:sp>
      <p:sp>
        <p:nvSpPr>
          <p:cNvPr id="127" name="object 127"/>
          <p:cNvSpPr/>
          <p:nvPr/>
        </p:nvSpPr>
        <p:spPr>
          <a:xfrm>
            <a:off x="1693222" y="2809817"/>
            <a:ext cx="13335" cy="15875"/>
          </a:xfrm>
          <a:custGeom>
            <a:avLst/>
            <a:gdLst/>
            <a:ahLst/>
            <a:cxnLst/>
            <a:rect l="l" t="t" r="r" b="b"/>
            <a:pathLst>
              <a:path w="13335" h="15875">
                <a:moveTo>
                  <a:pt x="13017" y="0"/>
                </a:moveTo>
                <a:lnTo>
                  <a:pt x="6197" y="7239"/>
                </a:lnTo>
                <a:lnTo>
                  <a:pt x="0" y="12458"/>
                </a:lnTo>
                <a:lnTo>
                  <a:pt x="25" y="15722"/>
                </a:lnTo>
                <a:lnTo>
                  <a:pt x="5511" y="9652"/>
                </a:lnTo>
                <a:lnTo>
                  <a:pt x="9601" y="4572"/>
                </a:lnTo>
                <a:lnTo>
                  <a:pt x="13017" y="0"/>
                </a:lnTo>
                <a:close/>
              </a:path>
            </a:pathLst>
          </a:custGeom>
          <a:solidFill>
            <a:srgbClr val="FFFFFF"/>
          </a:solidFill>
        </p:spPr>
        <p:txBody>
          <a:bodyPr wrap="square" lIns="0" tIns="0" rIns="0" bIns="0" rtlCol="0"/>
          <a:lstStyle/>
          <a:p>
            <a:endParaRPr/>
          </a:p>
        </p:txBody>
      </p:sp>
      <p:sp>
        <p:nvSpPr>
          <p:cNvPr id="128" name="object 128"/>
          <p:cNvSpPr/>
          <p:nvPr/>
        </p:nvSpPr>
        <p:spPr>
          <a:xfrm>
            <a:off x="1296869" y="1802911"/>
            <a:ext cx="6985" cy="1270"/>
          </a:xfrm>
          <a:custGeom>
            <a:avLst/>
            <a:gdLst/>
            <a:ahLst/>
            <a:cxnLst/>
            <a:rect l="l" t="t" r="r" b="b"/>
            <a:pathLst>
              <a:path w="6984" h="1269">
                <a:moveTo>
                  <a:pt x="1752" y="0"/>
                </a:moveTo>
                <a:lnTo>
                  <a:pt x="0" y="139"/>
                </a:lnTo>
                <a:lnTo>
                  <a:pt x="25" y="673"/>
                </a:lnTo>
                <a:lnTo>
                  <a:pt x="4089" y="1054"/>
                </a:lnTo>
                <a:lnTo>
                  <a:pt x="6451" y="1054"/>
                </a:lnTo>
                <a:lnTo>
                  <a:pt x="5727" y="330"/>
                </a:lnTo>
                <a:lnTo>
                  <a:pt x="1752" y="0"/>
                </a:lnTo>
                <a:close/>
              </a:path>
            </a:pathLst>
          </a:custGeom>
          <a:solidFill>
            <a:srgbClr val="FFFFFF"/>
          </a:solidFill>
        </p:spPr>
        <p:txBody>
          <a:bodyPr wrap="square" lIns="0" tIns="0" rIns="0" bIns="0" rtlCol="0"/>
          <a:lstStyle/>
          <a:p>
            <a:endParaRPr/>
          </a:p>
        </p:txBody>
      </p:sp>
      <p:sp>
        <p:nvSpPr>
          <p:cNvPr id="129" name="object 129"/>
          <p:cNvSpPr/>
          <p:nvPr/>
        </p:nvSpPr>
        <p:spPr>
          <a:xfrm>
            <a:off x="1706245" y="2790288"/>
            <a:ext cx="13335" cy="19685"/>
          </a:xfrm>
          <a:custGeom>
            <a:avLst/>
            <a:gdLst/>
            <a:ahLst/>
            <a:cxnLst/>
            <a:rect l="l" t="t" r="r" b="b"/>
            <a:pathLst>
              <a:path w="13335" h="19685">
                <a:moveTo>
                  <a:pt x="13220" y="0"/>
                </a:moveTo>
                <a:lnTo>
                  <a:pt x="10426" y="3327"/>
                </a:lnTo>
                <a:lnTo>
                  <a:pt x="8953" y="5930"/>
                </a:lnTo>
                <a:lnTo>
                  <a:pt x="7505" y="8572"/>
                </a:lnTo>
                <a:lnTo>
                  <a:pt x="5829" y="11239"/>
                </a:lnTo>
                <a:lnTo>
                  <a:pt x="4041" y="13931"/>
                </a:lnTo>
                <a:lnTo>
                  <a:pt x="2184" y="16611"/>
                </a:lnTo>
                <a:lnTo>
                  <a:pt x="0" y="19532"/>
                </a:lnTo>
                <a:lnTo>
                  <a:pt x="2501" y="16852"/>
                </a:lnTo>
                <a:lnTo>
                  <a:pt x="5180" y="13881"/>
                </a:lnTo>
                <a:lnTo>
                  <a:pt x="7480" y="10693"/>
                </a:lnTo>
                <a:lnTo>
                  <a:pt x="9715" y="7378"/>
                </a:lnTo>
                <a:lnTo>
                  <a:pt x="11722" y="3797"/>
                </a:lnTo>
                <a:lnTo>
                  <a:pt x="13220" y="0"/>
                </a:lnTo>
                <a:close/>
              </a:path>
            </a:pathLst>
          </a:custGeom>
          <a:solidFill>
            <a:srgbClr val="FFFFFF"/>
          </a:solidFill>
        </p:spPr>
        <p:txBody>
          <a:bodyPr wrap="square" lIns="0" tIns="0" rIns="0" bIns="0" rtlCol="0"/>
          <a:lstStyle/>
          <a:p>
            <a:endParaRPr/>
          </a:p>
        </p:txBody>
      </p:sp>
      <p:sp>
        <p:nvSpPr>
          <p:cNvPr id="130" name="object 130"/>
          <p:cNvSpPr/>
          <p:nvPr/>
        </p:nvSpPr>
        <p:spPr>
          <a:xfrm>
            <a:off x="559820" y="2497056"/>
            <a:ext cx="635" cy="2540"/>
          </a:xfrm>
          <a:custGeom>
            <a:avLst/>
            <a:gdLst/>
            <a:ahLst/>
            <a:cxnLst/>
            <a:rect l="l" t="t" r="r" b="b"/>
            <a:pathLst>
              <a:path w="634" h="2539">
                <a:moveTo>
                  <a:pt x="50" y="0"/>
                </a:moveTo>
                <a:lnTo>
                  <a:pt x="0" y="2032"/>
                </a:lnTo>
                <a:lnTo>
                  <a:pt x="330" y="2197"/>
                </a:lnTo>
                <a:lnTo>
                  <a:pt x="253" y="1308"/>
                </a:lnTo>
                <a:lnTo>
                  <a:pt x="50" y="0"/>
                </a:lnTo>
                <a:close/>
              </a:path>
            </a:pathLst>
          </a:custGeom>
          <a:solidFill>
            <a:srgbClr val="FFFFFF"/>
          </a:solidFill>
        </p:spPr>
        <p:txBody>
          <a:bodyPr wrap="square" lIns="0" tIns="0" rIns="0" bIns="0" rtlCol="0"/>
          <a:lstStyle/>
          <a:p>
            <a:endParaRPr/>
          </a:p>
        </p:txBody>
      </p:sp>
      <p:sp>
        <p:nvSpPr>
          <p:cNvPr id="131" name="object 131"/>
          <p:cNvSpPr/>
          <p:nvPr/>
        </p:nvSpPr>
        <p:spPr>
          <a:xfrm>
            <a:off x="611882" y="2745171"/>
            <a:ext cx="5715" cy="10160"/>
          </a:xfrm>
          <a:custGeom>
            <a:avLst/>
            <a:gdLst/>
            <a:ahLst/>
            <a:cxnLst/>
            <a:rect l="l" t="t" r="r" b="b"/>
            <a:pathLst>
              <a:path w="5715" h="10160">
                <a:moveTo>
                  <a:pt x="3954" y="7175"/>
                </a:moveTo>
                <a:lnTo>
                  <a:pt x="4063" y="7378"/>
                </a:lnTo>
                <a:lnTo>
                  <a:pt x="5511" y="9613"/>
                </a:lnTo>
                <a:lnTo>
                  <a:pt x="3954" y="7175"/>
                </a:lnTo>
                <a:close/>
              </a:path>
              <a:path w="5715" h="10160">
                <a:moveTo>
                  <a:pt x="0" y="0"/>
                </a:moveTo>
                <a:lnTo>
                  <a:pt x="825" y="1816"/>
                </a:lnTo>
                <a:lnTo>
                  <a:pt x="2412" y="4762"/>
                </a:lnTo>
                <a:lnTo>
                  <a:pt x="3954" y="7175"/>
                </a:lnTo>
                <a:lnTo>
                  <a:pt x="2006" y="3568"/>
                </a:lnTo>
                <a:lnTo>
                  <a:pt x="0" y="0"/>
                </a:lnTo>
                <a:close/>
              </a:path>
            </a:pathLst>
          </a:custGeom>
          <a:solidFill>
            <a:srgbClr val="FFFFFF"/>
          </a:solidFill>
        </p:spPr>
        <p:txBody>
          <a:bodyPr wrap="square" lIns="0" tIns="0" rIns="0" bIns="0" rtlCol="0"/>
          <a:lstStyle/>
          <a:p>
            <a:endParaRPr/>
          </a:p>
        </p:txBody>
      </p:sp>
      <p:sp>
        <p:nvSpPr>
          <p:cNvPr id="132" name="object 132"/>
          <p:cNvSpPr/>
          <p:nvPr/>
        </p:nvSpPr>
        <p:spPr>
          <a:xfrm>
            <a:off x="1564094" y="2952928"/>
            <a:ext cx="5080" cy="4445"/>
          </a:xfrm>
          <a:custGeom>
            <a:avLst/>
            <a:gdLst/>
            <a:ahLst/>
            <a:cxnLst/>
            <a:rect l="l" t="t" r="r" b="b"/>
            <a:pathLst>
              <a:path w="5080" h="4444">
                <a:moveTo>
                  <a:pt x="4737" y="0"/>
                </a:moveTo>
                <a:lnTo>
                  <a:pt x="0" y="3860"/>
                </a:lnTo>
                <a:lnTo>
                  <a:pt x="4127" y="800"/>
                </a:lnTo>
                <a:lnTo>
                  <a:pt x="4737" y="0"/>
                </a:lnTo>
                <a:close/>
              </a:path>
            </a:pathLst>
          </a:custGeom>
          <a:solidFill>
            <a:srgbClr val="FFFFFF"/>
          </a:solidFill>
        </p:spPr>
        <p:txBody>
          <a:bodyPr wrap="square" lIns="0" tIns="0" rIns="0" bIns="0" rtlCol="0"/>
          <a:lstStyle/>
          <a:p>
            <a:endParaRPr/>
          </a:p>
        </p:txBody>
      </p:sp>
      <p:sp>
        <p:nvSpPr>
          <p:cNvPr id="133" name="object 133"/>
          <p:cNvSpPr/>
          <p:nvPr/>
        </p:nvSpPr>
        <p:spPr>
          <a:xfrm>
            <a:off x="1540325" y="2960423"/>
            <a:ext cx="1270" cy="1905"/>
          </a:xfrm>
          <a:custGeom>
            <a:avLst/>
            <a:gdLst/>
            <a:ahLst/>
            <a:cxnLst/>
            <a:rect l="l" t="t" r="r" b="b"/>
            <a:pathLst>
              <a:path w="1269" h="1905">
                <a:moveTo>
                  <a:pt x="564" y="0"/>
                </a:moveTo>
                <a:lnTo>
                  <a:pt x="475" y="749"/>
                </a:lnTo>
                <a:lnTo>
                  <a:pt x="0" y="1511"/>
                </a:lnTo>
                <a:lnTo>
                  <a:pt x="144" y="1358"/>
                </a:lnTo>
                <a:lnTo>
                  <a:pt x="741" y="533"/>
                </a:lnTo>
                <a:lnTo>
                  <a:pt x="564" y="0"/>
                </a:lnTo>
                <a:close/>
              </a:path>
            </a:pathLst>
          </a:custGeom>
          <a:solidFill>
            <a:srgbClr val="FFFFFF"/>
          </a:solidFill>
        </p:spPr>
        <p:txBody>
          <a:bodyPr wrap="square" lIns="0" tIns="0" rIns="0" bIns="0" rtlCol="0"/>
          <a:lstStyle/>
          <a:p>
            <a:endParaRPr/>
          </a:p>
        </p:txBody>
      </p:sp>
      <p:sp>
        <p:nvSpPr>
          <p:cNvPr id="134" name="object 134"/>
          <p:cNvSpPr/>
          <p:nvPr/>
        </p:nvSpPr>
        <p:spPr>
          <a:xfrm>
            <a:off x="1736444" y="2730773"/>
            <a:ext cx="1270" cy="1905"/>
          </a:xfrm>
          <a:custGeom>
            <a:avLst/>
            <a:gdLst/>
            <a:ahLst/>
            <a:cxnLst/>
            <a:rect l="l" t="t" r="r" b="b"/>
            <a:pathLst>
              <a:path w="1269" h="1905">
                <a:moveTo>
                  <a:pt x="1219" y="0"/>
                </a:moveTo>
                <a:lnTo>
                  <a:pt x="0" y="1358"/>
                </a:lnTo>
                <a:lnTo>
                  <a:pt x="215" y="1130"/>
                </a:lnTo>
                <a:lnTo>
                  <a:pt x="977" y="457"/>
                </a:lnTo>
                <a:lnTo>
                  <a:pt x="1219" y="0"/>
                </a:lnTo>
                <a:close/>
              </a:path>
            </a:pathLst>
          </a:custGeom>
          <a:solidFill>
            <a:srgbClr val="FFFFFF"/>
          </a:solidFill>
        </p:spPr>
        <p:txBody>
          <a:bodyPr wrap="square" lIns="0" tIns="0" rIns="0" bIns="0" rtlCol="0"/>
          <a:lstStyle/>
          <a:p>
            <a:endParaRPr/>
          </a:p>
        </p:txBody>
      </p:sp>
      <p:sp>
        <p:nvSpPr>
          <p:cNvPr id="135" name="object 135"/>
          <p:cNvSpPr/>
          <p:nvPr/>
        </p:nvSpPr>
        <p:spPr>
          <a:xfrm>
            <a:off x="1560938" y="2953484"/>
            <a:ext cx="6985" cy="4445"/>
          </a:xfrm>
          <a:custGeom>
            <a:avLst/>
            <a:gdLst/>
            <a:ahLst/>
            <a:cxnLst/>
            <a:rect l="l" t="t" r="r" b="b"/>
            <a:pathLst>
              <a:path w="6984" h="4444">
                <a:moveTo>
                  <a:pt x="6578" y="0"/>
                </a:moveTo>
                <a:lnTo>
                  <a:pt x="5473" y="622"/>
                </a:lnTo>
                <a:lnTo>
                  <a:pt x="0" y="4203"/>
                </a:lnTo>
                <a:lnTo>
                  <a:pt x="2006" y="3060"/>
                </a:lnTo>
                <a:lnTo>
                  <a:pt x="4203" y="1612"/>
                </a:lnTo>
                <a:lnTo>
                  <a:pt x="6578" y="0"/>
                </a:lnTo>
                <a:close/>
              </a:path>
            </a:pathLst>
          </a:custGeom>
          <a:solidFill>
            <a:srgbClr val="FFFFFF"/>
          </a:solidFill>
        </p:spPr>
        <p:txBody>
          <a:bodyPr wrap="square" lIns="0" tIns="0" rIns="0" bIns="0" rtlCol="0"/>
          <a:lstStyle/>
          <a:p>
            <a:endParaRPr/>
          </a:p>
        </p:txBody>
      </p:sp>
      <p:sp>
        <p:nvSpPr>
          <p:cNvPr id="136" name="object 136"/>
          <p:cNvSpPr/>
          <p:nvPr/>
        </p:nvSpPr>
        <p:spPr>
          <a:xfrm>
            <a:off x="1557686" y="2957831"/>
            <a:ext cx="5080" cy="3810"/>
          </a:xfrm>
          <a:custGeom>
            <a:avLst/>
            <a:gdLst/>
            <a:ahLst/>
            <a:cxnLst/>
            <a:rect l="l" t="t" r="r" b="b"/>
            <a:pathLst>
              <a:path w="5080" h="3810">
                <a:moveTo>
                  <a:pt x="4889" y="0"/>
                </a:moveTo>
                <a:lnTo>
                  <a:pt x="419" y="2908"/>
                </a:lnTo>
                <a:lnTo>
                  <a:pt x="0" y="3657"/>
                </a:lnTo>
                <a:lnTo>
                  <a:pt x="736" y="3505"/>
                </a:lnTo>
                <a:lnTo>
                  <a:pt x="4889" y="0"/>
                </a:lnTo>
                <a:close/>
              </a:path>
            </a:pathLst>
          </a:custGeom>
          <a:solidFill>
            <a:srgbClr val="FFFFFF"/>
          </a:solidFill>
        </p:spPr>
        <p:txBody>
          <a:bodyPr wrap="square" lIns="0" tIns="0" rIns="0" bIns="0" rtlCol="0"/>
          <a:lstStyle/>
          <a:p>
            <a:endParaRPr/>
          </a:p>
        </p:txBody>
      </p:sp>
      <p:sp>
        <p:nvSpPr>
          <p:cNvPr id="137" name="object 137"/>
          <p:cNvSpPr/>
          <p:nvPr/>
        </p:nvSpPr>
        <p:spPr>
          <a:xfrm>
            <a:off x="1567518" y="2947614"/>
            <a:ext cx="8255" cy="6350"/>
          </a:xfrm>
          <a:custGeom>
            <a:avLst/>
            <a:gdLst/>
            <a:ahLst/>
            <a:cxnLst/>
            <a:rect l="l" t="t" r="r" b="b"/>
            <a:pathLst>
              <a:path w="8255" h="6350">
                <a:moveTo>
                  <a:pt x="7950" y="0"/>
                </a:moveTo>
                <a:lnTo>
                  <a:pt x="5219" y="2171"/>
                </a:lnTo>
                <a:lnTo>
                  <a:pt x="2578" y="4076"/>
                </a:lnTo>
                <a:lnTo>
                  <a:pt x="0" y="5867"/>
                </a:lnTo>
                <a:lnTo>
                  <a:pt x="1041" y="5257"/>
                </a:lnTo>
                <a:lnTo>
                  <a:pt x="1524" y="5054"/>
                </a:lnTo>
                <a:lnTo>
                  <a:pt x="7950" y="0"/>
                </a:lnTo>
                <a:close/>
              </a:path>
              <a:path w="8255" h="6350">
                <a:moveTo>
                  <a:pt x="1625" y="5054"/>
                </a:moveTo>
                <a:lnTo>
                  <a:pt x="1308" y="5308"/>
                </a:lnTo>
                <a:lnTo>
                  <a:pt x="1625" y="5054"/>
                </a:lnTo>
                <a:close/>
              </a:path>
            </a:pathLst>
          </a:custGeom>
          <a:solidFill>
            <a:srgbClr val="FFFFFF"/>
          </a:solidFill>
        </p:spPr>
        <p:txBody>
          <a:bodyPr wrap="square" lIns="0" tIns="0" rIns="0" bIns="0" rtlCol="0"/>
          <a:lstStyle/>
          <a:p>
            <a:endParaRPr/>
          </a:p>
        </p:txBody>
      </p:sp>
      <p:sp>
        <p:nvSpPr>
          <p:cNvPr id="138" name="object 138"/>
          <p:cNvSpPr/>
          <p:nvPr/>
        </p:nvSpPr>
        <p:spPr>
          <a:xfrm>
            <a:off x="683481" y="2045938"/>
            <a:ext cx="4445" cy="6350"/>
          </a:xfrm>
          <a:custGeom>
            <a:avLst/>
            <a:gdLst/>
            <a:ahLst/>
            <a:cxnLst/>
            <a:rect l="l" t="t" r="r" b="b"/>
            <a:pathLst>
              <a:path w="4445" h="6350">
                <a:moveTo>
                  <a:pt x="3886" y="0"/>
                </a:moveTo>
                <a:lnTo>
                  <a:pt x="2933" y="850"/>
                </a:lnTo>
                <a:lnTo>
                  <a:pt x="0" y="6121"/>
                </a:lnTo>
                <a:lnTo>
                  <a:pt x="1498" y="3975"/>
                </a:lnTo>
                <a:lnTo>
                  <a:pt x="3886" y="0"/>
                </a:lnTo>
                <a:close/>
              </a:path>
            </a:pathLst>
          </a:custGeom>
          <a:solidFill>
            <a:srgbClr val="FFFFFF"/>
          </a:solidFill>
        </p:spPr>
        <p:txBody>
          <a:bodyPr wrap="square" lIns="0" tIns="0" rIns="0" bIns="0" rtlCol="0"/>
          <a:lstStyle/>
          <a:p>
            <a:endParaRPr/>
          </a:p>
        </p:txBody>
      </p:sp>
      <p:sp>
        <p:nvSpPr>
          <p:cNvPr id="139" name="object 139"/>
          <p:cNvSpPr/>
          <p:nvPr/>
        </p:nvSpPr>
        <p:spPr>
          <a:xfrm>
            <a:off x="1782903" y="2291575"/>
            <a:ext cx="635" cy="1270"/>
          </a:xfrm>
          <a:custGeom>
            <a:avLst/>
            <a:gdLst/>
            <a:ahLst/>
            <a:cxnLst/>
            <a:rect l="l" t="t" r="r" b="b"/>
            <a:pathLst>
              <a:path w="635" h="1269">
                <a:moveTo>
                  <a:pt x="152" y="0"/>
                </a:moveTo>
                <a:lnTo>
                  <a:pt x="0" y="241"/>
                </a:lnTo>
                <a:lnTo>
                  <a:pt x="254" y="863"/>
                </a:lnTo>
                <a:lnTo>
                  <a:pt x="152" y="0"/>
                </a:lnTo>
                <a:close/>
              </a:path>
            </a:pathLst>
          </a:custGeom>
          <a:solidFill>
            <a:srgbClr val="FFFFFF"/>
          </a:solidFill>
        </p:spPr>
        <p:txBody>
          <a:bodyPr wrap="square" lIns="0" tIns="0" rIns="0" bIns="0" rtlCol="0"/>
          <a:lstStyle/>
          <a:p>
            <a:endParaRPr/>
          </a:p>
        </p:txBody>
      </p:sp>
      <p:sp>
        <p:nvSpPr>
          <p:cNvPr id="140" name="object 140"/>
          <p:cNvSpPr/>
          <p:nvPr/>
        </p:nvSpPr>
        <p:spPr>
          <a:xfrm>
            <a:off x="1775835" y="2271920"/>
            <a:ext cx="12065" cy="19685"/>
          </a:xfrm>
          <a:custGeom>
            <a:avLst/>
            <a:gdLst/>
            <a:ahLst/>
            <a:cxnLst/>
            <a:rect l="l" t="t" r="r" b="b"/>
            <a:pathLst>
              <a:path w="12064" h="19685">
                <a:moveTo>
                  <a:pt x="0" y="0"/>
                </a:moveTo>
                <a:lnTo>
                  <a:pt x="5080" y="7886"/>
                </a:lnTo>
                <a:lnTo>
                  <a:pt x="6108" y="12941"/>
                </a:lnTo>
                <a:lnTo>
                  <a:pt x="7213" y="19659"/>
                </a:lnTo>
                <a:lnTo>
                  <a:pt x="11938" y="11290"/>
                </a:lnTo>
                <a:lnTo>
                  <a:pt x="0" y="0"/>
                </a:lnTo>
                <a:close/>
              </a:path>
            </a:pathLst>
          </a:custGeom>
          <a:solidFill>
            <a:srgbClr val="FFFFFF"/>
          </a:solidFill>
        </p:spPr>
        <p:txBody>
          <a:bodyPr wrap="square" lIns="0" tIns="0" rIns="0" bIns="0" rtlCol="0"/>
          <a:lstStyle/>
          <a:p>
            <a:endParaRPr/>
          </a:p>
        </p:txBody>
      </p:sp>
      <p:sp>
        <p:nvSpPr>
          <p:cNvPr id="141" name="object 141"/>
          <p:cNvSpPr/>
          <p:nvPr/>
        </p:nvSpPr>
        <p:spPr>
          <a:xfrm>
            <a:off x="532638" y="1793938"/>
            <a:ext cx="1292860" cy="1211580"/>
          </a:xfrm>
          <a:custGeom>
            <a:avLst/>
            <a:gdLst/>
            <a:ahLst/>
            <a:cxnLst/>
            <a:rect l="l" t="t" r="r" b="b"/>
            <a:pathLst>
              <a:path w="1292860" h="1211580">
                <a:moveTo>
                  <a:pt x="998692" y="1184910"/>
                </a:moveTo>
                <a:lnTo>
                  <a:pt x="987599" y="1184910"/>
                </a:lnTo>
                <a:lnTo>
                  <a:pt x="982265" y="1188720"/>
                </a:lnTo>
                <a:lnTo>
                  <a:pt x="976690" y="1193800"/>
                </a:lnTo>
                <a:lnTo>
                  <a:pt x="963634" y="1203960"/>
                </a:lnTo>
                <a:lnTo>
                  <a:pt x="956547" y="1209040"/>
                </a:lnTo>
                <a:lnTo>
                  <a:pt x="948915" y="1211580"/>
                </a:lnTo>
                <a:lnTo>
                  <a:pt x="953103" y="1211580"/>
                </a:lnTo>
                <a:lnTo>
                  <a:pt x="955173" y="1210310"/>
                </a:lnTo>
                <a:lnTo>
                  <a:pt x="958009" y="1209040"/>
                </a:lnTo>
                <a:lnTo>
                  <a:pt x="964498" y="1207770"/>
                </a:lnTo>
                <a:lnTo>
                  <a:pt x="962807" y="1206500"/>
                </a:lnTo>
                <a:lnTo>
                  <a:pt x="965336" y="1203960"/>
                </a:lnTo>
                <a:lnTo>
                  <a:pt x="970570" y="1201420"/>
                </a:lnTo>
                <a:lnTo>
                  <a:pt x="976994" y="1197610"/>
                </a:lnTo>
                <a:lnTo>
                  <a:pt x="983017" y="1193800"/>
                </a:lnTo>
                <a:lnTo>
                  <a:pt x="987316" y="1191260"/>
                </a:lnTo>
                <a:lnTo>
                  <a:pt x="987877" y="1189990"/>
                </a:lnTo>
                <a:lnTo>
                  <a:pt x="984932" y="1189990"/>
                </a:lnTo>
                <a:lnTo>
                  <a:pt x="988439" y="1188720"/>
                </a:lnTo>
                <a:lnTo>
                  <a:pt x="991320" y="1188720"/>
                </a:lnTo>
                <a:lnTo>
                  <a:pt x="996121" y="1186180"/>
                </a:lnTo>
                <a:lnTo>
                  <a:pt x="998692" y="1184910"/>
                </a:lnTo>
                <a:close/>
              </a:path>
              <a:path w="1292860" h="1211580">
                <a:moveTo>
                  <a:pt x="999322" y="1175128"/>
                </a:moveTo>
                <a:lnTo>
                  <a:pt x="990806" y="1178560"/>
                </a:lnTo>
                <a:lnTo>
                  <a:pt x="981445" y="1183640"/>
                </a:lnTo>
                <a:lnTo>
                  <a:pt x="975166" y="1189990"/>
                </a:lnTo>
                <a:lnTo>
                  <a:pt x="987599" y="1184910"/>
                </a:lnTo>
                <a:lnTo>
                  <a:pt x="998692" y="1184910"/>
                </a:lnTo>
                <a:lnTo>
                  <a:pt x="1001264" y="1183640"/>
                </a:lnTo>
                <a:lnTo>
                  <a:pt x="1006344" y="1179830"/>
                </a:lnTo>
                <a:lnTo>
                  <a:pt x="996425" y="1179830"/>
                </a:lnTo>
                <a:lnTo>
                  <a:pt x="991625" y="1178560"/>
                </a:lnTo>
                <a:lnTo>
                  <a:pt x="992057" y="1178560"/>
                </a:lnTo>
                <a:lnTo>
                  <a:pt x="994927" y="1177290"/>
                </a:lnTo>
                <a:lnTo>
                  <a:pt x="998203" y="1176020"/>
                </a:lnTo>
                <a:lnTo>
                  <a:pt x="999322" y="1175128"/>
                </a:lnTo>
                <a:close/>
              </a:path>
              <a:path w="1292860" h="1211580">
                <a:moveTo>
                  <a:pt x="988439" y="1188720"/>
                </a:moveTo>
                <a:lnTo>
                  <a:pt x="984932" y="1189990"/>
                </a:lnTo>
                <a:lnTo>
                  <a:pt x="988161" y="1189347"/>
                </a:lnTo>
                <a:lnTo>
                  <a:pt x="988439" y="1188720"/>
                </a:lnTo>
                <a:close/>
              </a:path>
              <a:path w="1292860" h="1211580">
                <a:moveTo>
                  <a:pt x="988161" y="1189347"/>
                </a:moveTo>
                <a:lnTo>
                  <a:pt x="984932" y="1189990"/>
                </a:lnTo>
                <a:lnTo>
                  <a:pt x="987877" y="1189990"/>
                </a:lnTo>
                <a:lnTo>
                  <a:pt x="988161" y="1189347"/>
                </a:lnTo>
                <a:close/>
              </a:path>
              <a:path w="1292860" h="1211580">
                <a:moveTo>
                  <a:pt x="991320" y="1188720"/>
                </a:moveTo>
                <a:lnTo>
                  <a:pt x="988439" y="1188720"/>
                </a:lnTo>
                <a:lnTo>
                  <a:pt x="988161" y="1189347"/>
                </a:lnTo>
                <a:lnTo>
                  <a:pt x="991320" y="1188720"/>
                </a:lnTo>
                <a:close/>
              </a:path>
              <a:path w="1292860" h="1211580">
                <a:moveTo>
                  <a:pt x="1040326" y="1149350"/>
                </a:moveTo>
                <a:lnTo>
                  <a:pt x="1033395" y="1149350"/>
                </a:lnTo>
                <a:lnTo>
                  <a:pt x="1028594" y="1154430"/>
                </a:lnTo>
                <a:lnTo>
                  <a:pt x="1023616" y="1159510"/>
                </a:lnTo>
                <a:lnTo>
                  <a:pt x="1012836" y="1168400"/>
                </a:lnTo>
                <a:lnTo>
                  <a:pt x="1007825" y="1172210"/>
                </a:lnTo>
                <a:lnTo>
                  <a:pt x="1002388" y="1176020"/>
                </a:lnTo>
                <a:lnTo>
                  <a:pt x="996425" y="1179830"/>
                </a:lnTo>
                <a:lnTo>
                  <a:pt x="1006344" y="1179830"/>
                </a:lnTo>
                <a:lnTo>
                  <a:pt x="1016775" y="1174750"/>
                </a:lnTo>
                <a:lnTo>
                  <a:pt x="1013469" y="1174750"/>
                </a:lnTo>
                <a:lnTo>
                  <a:pt x="1025458" y="1167130"/>
                </a:lnTo>
                <a:lnTo>
                  <a:pt x="1020403" y="1167130"/>
                </a:lnTo>
                <a:lnTo>
                  <a:pt x="1025873" y="1162050"/>
                </a:lnTo>
                <a:lnTo>
                  <a:pt x="1033844" y="1154430"/>
                </a:lnTo>
                <a:lnTo>
                  <a:pt x="1040326" y="1149350"/>
                </a:lnTo>
                <a:close/>
              </a:path>
              <a:path w="1292860" h="1211580">
                <a:moveTo>
                  <a:pt x="1006827" y="1169670"/>
                </a:moveTo>
                <a:lnTo>
                  <a:pt x="1004922" y="1170940"/>
                </a:lnTo>
                <a:lnTo>
                  <a:pt x="1001391" y="1173480"/>
                </a:lnTo>
                <a:lnTo>
                  <a:pt x="999322" y="1175128"/>
                </a:lnTo>
                <a:lnTo>
                  <a:pt x="1000262" y="1174750"/>
                </a:lnTo>
                <a:lnTo>
                  <a:pt x="1006827" y="1169670"/>
                </a:lnTo>
                <a:close/>
              </a:path>
              <a:path w="1292860" h="1211580">
                <a:moveTo>
                  <a:pt x="1019362" y="1173480"/>
                </a:moveTo>
                <a:lnTo>
                  <a:pt x="1018320" y="1173480"/>
                </a:lnTo>
                <a:lnTo>
                  <a:pt x="1013469" y="1174750"/>
                </a:lnTo>
                <a:lnTo>
                  <a:pt x="1016775" y="1174750"/>
                </a:lnTo>
                <a:lnTo>
                  <a:pt x="1019362" y="1173480"/>
                </a:lnTo>
                <a:close/>
              </a:path>
              <a:path w="1292860" h="1211580">
                <a:moveTo>
                  <a:pt x="1027464" y="1164590"/>
                </a:moveTo>
                <a:lnTo>
                  <a:pt x="1027312" y="1164590"/>
                </a:lnTo>
                <a:lnTo>
                  <a:pt x="1024251" y="1165860"/>
                </a:lnTo>
                <a:lnTo>
                  <a:pt x="1021673" y="1167130"/>
                </a:lnTo>
                <a:lnTo>
                  <a:pt x="1025800" y="1167130"/>
                </a:lnTo>
                <a:lnTo>
                  <a:pt x="1026804" y="1165860"/>
                </a:lnTo>
                <a:lnTo>
                  <a:pt x="1027464" y="1164590"/>
                </a:lnTo>
                <a:close/>
              </a:path>
              <a:path w="1292860" h="1211580">
                <a:moveTo>
                  <a:pt x="1109938" y="1074420"/>
                </a:moveTo>
                <a:lnTo>
                  <a:pt x="1107512" y="1075690"/>
                </a:lnTo>
                <a:lnTo>
                  <a:pt x="1103309" y="1079500"/>
                </a:lnTo>
                <a:lnTo>
                  <a:pt x="1095358" y="1087120"/>
                </a:lnTo>
                <a:lnTo>
                  <a:pt x="1089250" y="1093470"/>
                </a:lnTo>
                <a:lnTo>
                  <a:pt x="1067863" y="1113790"/>
                </a:lnTo>
                <a:lnTo>
                  <a:pt x="1056230" y="1122680"/>
                </a:lnTo>
                <a:lnTo>
                  <a:pt x="1045028" y="1132840"/>
                </a:lnTo>
                <a:lnTo>
                  <a:pt x="1041371" y="1135380"/>
                </a:lnTo>
                <a:lnTo>
                  <a:pt x="1034500" y="1139190"/>
                </a:lnTo>
                <a:lnTo>
                  <a:pt x="1030715" y="1144270"/>
                </a:lnTo>
                <a:lnTo>
                  <a:pt x="1023705" y="1150620"/>
                </a:lnTo>
                <a:lnTo>
                  <a:pt x="1027998" y="1149350"/>
                </a:lnTo>
                <a:lnTo>
                  <a:pt x="1035618" y="1141730"/>
                </a:lnTo>
                <a:lnTo>
                  <a:pt x="1047810" y="1141730"/>
                </a:lnTo>
                <a:lnTo>
                  <a:pt x="1054744" y="1137920"/>
                </a:lnTo>
                <a:lnTo>
                  <a:pt x="1055137" y="1137920"/>
                </a:lnTo>
                <a:lnTo>
                  <a:pt x="1057627" y="1134110"/>
                </a:lnTo>
                <a:lnTo>
                  <a:pt x="1061473" y="1134110"/>
                </a:lnTo>
                <a:lnTo>
                  <a:pt x="1066553" y="1131570"/>
                </a:lnTo>
                <a:lnTo>
                  <a:pt x="1069134" y="1131570"/>
                </a:lnTo>
                <a:lnTo>
                  <a:pt x="1070655" y="1130300"/>
                </a:lnTo>
                <a:lnTo>
                  <a:pt x="1068879" y="1130300"/>
                </a:lnTo>
                <a:lnTo>
                  <a:pt x="1068536" y="1129030"/>
                </a:lnTo>
                <a:lnTo>
                  <a:pt x="1069857" y="1127760"/>
                </a:lnTo>
                <a:lnTo>
                  <a:pt x="1074137" y="1123950"/>
                </a:lnTo>
                <a:lnTo>
                  <a:pt x="1076461" y="1122680"/>
                </a:lnTo>
                <a:lnTo>
                  <a:pt x="1077934" y="1121410"/>
                </a:lnTo>
                <a:lnTo>
                  <a:pt x="1081836" y="1121410"/>
                </a:lnTo>
                <a:lnTo>
                  <a:pt x="1083535" y="1120140"/>
                </a:lnTo>
                <a:lnTo>
                  <a:pt x="1090505" y="1115060"/>
                </a:lnTo>
                <a:lnTo>
                  <a:pt x="1085808" y="1115060"/>
                </a:lnTo>
                <a:lnTo>
                  <a:pt x="1087138" y="1113790"/>
                </a:lnTo>
                <a:lnTo>
                  <a:pt x="1078408" y="1113790"/>
                </a:lnTo>
                <a:lnTo>
                  <a:pt x="1077075" y="1112520"/>
                </a:lnTo>
                <a:lnTo>
                  <a:pt x="1077282" y="1109980"/>
                </a:lnTo>
                <a:lnTo>
                  <a:pt x="1076181" y="1108710"/>
                </a:lnTo>
                <a:lnTo>
                  <a:pt x="1082214" y="1102360"/>
                </a:lnTo>
                <a:lnTo>
                  <a:pt x="1087497" y="1097280"/>
                </a:lnTo>
                <a:lnTo>
                  <a:pt x="1092272" y="1093470"/>
                </a:lnTo>
                <a:lnTo>
                  <a:pt x="1094263" y="1091824"/>
                </a:lnTo>
                <a:lnTo>
                  <a:pt x="1097251" y="1087120"/>
                </a:lnTo>
                <a:lnTo>
                  <a:pt x="1104871" y="1078230"/>
                </a:lnTo>
                <a:lnTo>
                  <a:pt x="1109938" y="1074420"/>
                </a:lnTo>
                <a:close/>
              </a:path>
              <a:path w="1292860" h="1211580">
                <a:moveTo>
                  <a:pt x="1047810" y="1141730"/>
                </a:moveTo>
                <a:lnTo>
                  <a:pt x="1035618" y="1141730"/>
                </a:lnTo>
                <a:lnTo>
                  <a:pt x="1037437" y="1143000"/>
                </a:lnTo>
                <a:lnTo>
                  <a:pt x="1033768" y="1146810"/>
                </a:lnTo>
                <a:lnTo>
                  <a:pt x="1030469" y="1150620"/>
                </a:lnTo>
                <a:lnTo>
                  <a:pt x="1033395" y="1149350"/>
                </a:lnTo>
                <a:lnTo>
                  <a:pt x="1040326" y="1149350"/>
                </a:lnTo>
                <a:lnTo>
                  <a:pt x="1041947" y="1148080"/>
                </a:lnTo>
                <a:lnTo>
                  <a:pt x="1047810" y="1141730"/>
                </a:lnTo>
                <a:close/>
              </a:path>
              <a:path w="1292860" h="1211580">
                <a:moveTo>
                  <a:pt x="1055137" y="1137920"/>
                </a:moveTo>
                <a:lnTo>
                  <a:pt x="1054744" y="1137920"/>
                </a:lnTo>
                <a:lnTo>
                  <a:pt x="1045828" y="1145540"/>
                </a:lnTo>
                <a:lnTo>
                  <a:pt x="1050159" y="1143000"/>
                </a:lnTo>
                <a:lnTo>
                  <a:pt x="1052750" y="1140460"/>
                </a:lnTo>
                <a:lnTo>
                  <a:pt x="1055137" y="1137920"/>
                </a:lnTo>
                <a:close/>
              </a:path>
              <a:path w="1292860" h="1211580">
                <a:moveTo>
                  <a:pt x="1069134" y="1131570"/>
                </a:moveTo>
                <a:lnTo>
                  <a:pt x="1068526" y="1131570"/>
                </a:lnTo>
                <a:lnTo>
                  <a:pt x="1063050" y="1136650"/>
                </a:lnTo>
                <a:lnTo>
                  <a:pt x="1069134" y="1131570"/>
                </a:lnTo>
                <a:close/>
              </a:path>
              <a:path w="1292860" h="1211580">
                <a:moveTo>
                  <a:pt x="1077934" y="1121410"/>
                </a:moveTo>
                <a:lnTo>
                  <a:pt x="1076461" y="1122680"/>
                </a:lnTo>
                <a:lnTo>
                  <a:pt x="1074137" y="1123950"/>
                </a:lnTo>
                <a:lnTo>
                  <a:pt x="1069857" y="1127760"/>
                </a:lnTo>
                <a:lnTo>
                  <a:pt x="1068536" y="1129030"/>
                </a:lnTo>
                <a:lnTo>
                  <a:pt x="1068879" y="1130300"/>
                </a:lnTo>
                <a:lnTo>
                  <a:pt x="1069768" y="1129030"/>
                </a:lnTo>
                <a:lnTo>
                  <a:pt x="1070403" y="1127760"/>
                </a:lnTo>
                <a:lnTo>
                  <a:pt x="1073984" y="1125220"/>
                </a:lnTo>
                <a:lnTo>
                  <a:pt x="1077934" y="1121410"/>
                </a:lnTo>
                <a:close/>
              </a:path>
              <a:path w="1292860" h="1211580">
                <a:moveTo>
                  <a:pt x="1081836" y="1121410"/>
                </a:moveTo>
                <a:lnTo>
                  <a:pt x="1077934" y="1121410"/>
                </a:lnTo>
                <a:lnTo>
                  <a:pt x="1073984" y="1125220"/>
                </a:lnTo>
                <a:lnTo>
                  <a:pt x="1070403" y="1127760"/>
                </a:lnTo>
                <a:lnTo>
                  <a:pt x="1069768" y="1129030"/>
                </a:lnTo>
                <a:lnTo>
                  <a:pt x="1068879" y="1130300"/>
                </a:lnTo>
                <a:lnTo>
                  <a:pt x="1070655" y="1130300"/>
                </a:lnTo>
                <a:lnTo>
                  <a:pt x="1076740" y="1125220"/>
                </a:lnTo>
                <a:lnTo>
                  <a:pt x="1081836" y="1121410"/>
                </a:lnTo>
                <a:close/>
              </a:path>
              <a:path w="1292860" h="1211580">
                <a:moveTo>
                  <a:pt x="1093961" y="1108710"/>
                </a:moveTo>
                <a:lnTo>
                  <a:pt x="1091129" y="1109980"/>
                </a:lnTo>
                <a:lnTo>
                  <a:pt x="1085808" y="1115060"/>
                </a:lnTo>
                <a:lnTo>
                  <a:pt x="1086062" y="1115060"/>
                </a:lnTo>
                <a:lnTo>
                  <a:pt x="1093961" y="1108710"/>
                </a:lnTo>
                <a:close/>
              </a:path>
              <a:path w="1292860" h="1211580">
                <a:moveTo>
                  <a:pt x="1096930" y="1108710"/>
                </a:moveTo>
                <a:lnTo>
                  <a:pt x="1093961" y="1108710"/>
                </a:lnTo>
                <a:lnTo>
                  <a:pt x="1086062" y="1115060"/>
                </a:lnTo>
                <a:lnTo>
                  <a:pt x="1090505" y="1115060"/>
                </a:lnTo>
                <a:lnTo>
                  <a:pt x="1096930" y="1108710"/>
                </a:lnTo>
                <a:close/>
              </a:path>
              <a:path w="1292860" h="1211580">
                <a:moveTo>
                  <a:pt x="1208439" y="934720"/>
                </a:moveTo>
                <a:lnTo>
                  <a:pt x="1205950" y="937260"/>
                </a:lnTo>
                <a:lnTo>
                  <a:pt x="1204782" y="938530"/>
                </a:lnTo>
                <a:lnTo>
                  <a:pt x="1195354" y="953770"/>
                </a:lnTo>
                <a:lnTo>
                  <a:pt x="1186600" y="967740"/>
                </a:lnTo>
                <a:lnTo>
                  <a:pt x="1177691" y="981710"/>
                </a:lnTo>
                <a:lnTo>
                  <a:pt x="1167799" y="995680"/>
                </a:lnTo>
                <a:lnTo>
                  <a:pt x="1165881" y="998220"/>
                </a:lnTo>
                <a:lnTo>
                  <a:pt x="1158482" y="1006127"/>
                </a:lnTo>
                <a:lnTo>
                  <a:pt x="1159168" y="1009650"/>
                </a:lnTo>
                <a:lnTo>
                  <a:pt x="1138907" y="1050290"/>
                </a:lnTo>
                <a:lnTo>
                  <a:pt x="1129483" y="1059180"/>
                </a:lnTo>
                <a:lnTo>
                  <a:pt x="1128556" y="1059180"/>
                </a:lnTo>
                <a:lnTo>
                  <a:pt x="1121647" y="1065530"/>
                </a:lnTo>
                <a:lnTo>
                  <a:pt x="1117266" y="1071880"/>
                </a:lnTo>
                <a:lnTo>
                  <a:pt x="1113799" y="1076960"/>
                </a:lnTo>
                <a:lnTo>
                  <a:pt x="1110319" y="1080770"/>
                </a:lnTo>
                <a:lnTo>
                  <a:pt x="1108096" y="1084580"/>
                </a:lnTo>
                <a:lnTo>
                  <a:pt x="1103817" y="1092200"/>
                </a:lnTo>
                <a:lnTo>
                  <a:pt x="1101772" y="1094740"/>
                </a:lnTo>
                <a:lnTo>
                  <a:pt x="1078408" y="1113790"/>
                </a:lnTo>
                <a:lnTo>
                  <a:pt x="1087138" y="1113790"/>
                </a:lnTo>
                <a:lnTo>
                  <a:pt x="1091129" y="1109980"/>
                </a:lnTo>
                <a:lnTo>
                  <a:pt x="1093961" y="1108710"/>
                </a:lnTo>
                <a:lnTo>
                  <a:pt x="1096930" y="1108710"/>
                </a:lnTo>
                <a:lnTo>
                  <a:pt x="1106688" y="1097280"/>
                </a:lnTo>
                <a:lnTo>
                  <a:pt x="1112276" y="1089660"/>
                </a:lnTo>
                <a:lnTo>
                  <a:pt x="1113289" y="1089660"/>
                </a:lnTo>
                <a:lnTo>
                  <a:pt x="1120441" y="1080770"/>
                </a:lnTo>
                <a:lnTo>
                  <a:pt x="1123451" y="1078230"/>
                </a:lnTo>
                <a:lnTo>
                  <a:pt x="1126270" y="1074420"/>
                </a:lnTo>
                <a:lnTo>
                  <a:pt x="1129178" y="1070610"/>
                </a:lnTo>
                <a:lnTo>
                  <a:pt x="1129801" y="1070610"/>
                </a:lnTo>
                <a:lnTo>
                  <a:pt x="1139110" y="1059180"/>
                </a:lnTo>
                <a:lnTo>
                  <a:pt x="1129483" y="1059180"/>
                </a:lnTo>
                <a:lnTo>
                  <a:pt x="1129130" y="1057910"/>
                </a:lnTo>
                <a:lnTo>
                  <a:pt x="1140145" y="1057910"/>
                </a:lnTo>
                <a:lnTo>
                  <a:pt x="1143248" y="1054100"/>
                </a:lnTo>
                <a:lnTo>
                  <a:pt x="1169261" y="1018540"/>
                </a:lnTo>
                <a:lnTo>
                  <a:pt x="1184030" y="1000760"/>
                </a:lnTo>
                <a:lnTo>
                  <a:pt x="1187511" y="994410"/>
                </a:lnTo>
                <a:lnTo>
                  <a:pt x="1191475" y="986790"/>
                </a:lnTo>
                <a:lnTo>
                  <a:pt x="1196149" y="979170"/>
                </a:lnTo>
                <a:lnTo>
                  <a:pt x="1201759" y="970280"/>
                </a:lnTo>
                <a:lnTo>
                  <a:pt x="1205086" y="969010"/>
                </a:lnTo>
                <a:lnTo>
                  <a:pt x="1210498" y="960120"/>
                </a:lnTo>
                <a:lnTo>
                  <a:pt x="1216854" y="948690"/>
                </a:lnTo>
                <a:lnTo>
                  <a:pt x="1222222" y="939800"/>
                </a:lnTo>
                <a:lnTo>
                  <a:pt x="1223446" y="935990"/>
                </a:lnTo>
                <a:lnTo>
                  <a:pt x="1208896" y="935990"/>
                </a:lnTo>
                <a:lnTo>
                  <a:pt x="1208439" y="934720"/>
                </a:lnTo>
                <a:close/>
              </a:path>
              <a:path w="1292860" h="1211580">
                <a:moveTo>
                  <a:pt x="1096268" y="1090168"/>
                </a:moveTo>
                <a:lnTo>
                  <a:pt x="1094263" y="1091824"/>
                </a:lnTo>
                <a:lnTo>
                  <a:pt x="1094025" y="1092200"/>
                </a:lnTo>
                <a:lnTo>
                  <a:pt x="1096268" y="1090168"/>
                </a:lnTo>
                <a:close/>
              </a:path>
              <a:path w="1292860" h="1211580">
                <a:moveTo>
                  <a:pt x="1113289" y="1089660"/>
                </a:moveTo>
                <a:lnTo>
                  <a:pt x="1112276" y="1089660"/>
                </a:lnTo>
                <a:lnTo>
                  <a:pt x="1111246" y="1092200"/>
                </a:lnTo>
                <a:lnTo>
                  <a:pt x="1113289" y="1089660"/>
                </a:lnTo>
                <a:close/>
              </a:path>
              <a:path w="1292860" h="1211580">
                <a:moveTo>
                  <a:pt x="1105239" y="1082040"/>
                </a:moveTo>
                <a:lnTo>
                  <a:pt x="1096268" y="1090168"/>
                </a:lnTo>
                <a:lnTo>
                  <a:pt x="1096882" y="1089660"/>
                </a:lnTo>
                <a:lnTo>
                  <a:pt x="1101111" y="1087120"/>
                </a:lnTo>
                <a:lnTo>
                  <a:pt x="1105239" y="1082040"/>
                </a:lnTo>
                <a:close/>
              </a:path>
              <a:path w="1292860" h="1211580">
                <a:moveTo>
                  <a:pt x="1154813" y="1007110"/>
                </a:moveTo>
                <a:lnTo>
                  <a:pt x="1152254" y="1008380"/>
                </a:lnTo>
                <a:lnTo>
                  <a:pt x="1152826" y="1008380"/>
                </a:lnTo>
                <a:lnTo>
                  <a:pt x="1150426" y="1013460"/>
                </a:lnTo>
                <a:lnTo>
                  <a:pt x="1147174" y="1019810"/>
                </a:lnTo>
                <a:lnTo>
                  <a:pt x="1143847" y="1024890"/>
                </a:lnTo>
                <a:lnTo>
                  <a:pt x="1139338" y="1031240"/>
                </a:lnTo>
                <a:lnTo>
                  <a:pt x="1136367" y="1036320"/>
                </a:lnTo>
                <a:lnTo>
                  <a:pt x="1138729" y="1035050"/>
                </a:lnTo>
                <a:lnTo>
                  <a:pt x="1142958" y="1029970"/>
                </a:lnTo>
                <a:lnTo>
                  <a:pt x="1147327" y="1024890"/>
                </a:lnTo>
                <a:lnTo>
                  <a:pt x="1151543" y="1018540"/>
                </a:lnTo>
                <a:lnTo>
                  <a:pt x="1152223" y="1017270"/>
                </a:lnTo>
                <a:lnTo>
                  <a:pt x="1148763" y="1017270"/>
                </a:lnTo>
                <a:lnTo>
                  <a:pt x="1151637" y="1013460"/>
                </a:lnTo>
                <a:lnTo>
                  <a:pt x="1154813" y="1007110"/>
                </a:lnTo>
                <a:close/>
              </a:path>
              <a:path w="1292860" h="1211580">
                <a:moveTo>
                  <a:pt x="1159430" y="1002030"/>
                </a:moveTo>
                <a:lnTo>
                  <a:pt x="1157681" y="1006127"/>
                </a:lnTo>
                <a:lnTo>
                  <a:pt x="1156814" y="1008380"/>
                </a:lnTo>
                <a:lnTo>
                  <a:pt x="1152229" y="1016000"/>
                </a:lnTo>
                <a:lnTo>
                  <a:pt x="1148763" y="1017270"/>
                </a:lnTo>
                <a:lnTo>
                  <a:pt x="1152223" y="1017270"/>
                </a:lnTo>
                <a:lnTo>
                  <a:pt x="1155620" y="1010920"/>
                </a:lnTo>
                <a:lnTo>
                  <a:pt x="1157725" y="1007110"/>
                </a:lnTo>
                <a:lnTo>
                  <a:pt x="1157563" y="1007110"/>
                </a:lnTo>
                <a:lnTo>
                  <a:pt x="1159430" y="1002030"/>
                </a:lnTo>
                <a:close/>
              </a:path>
              <a:path w="1292860" h="1211580">
                <a:moveTo>
                  <a:pt x="98659" y="948690"/>
                </a:moveTo>
                <a:lnTo>
                  <a:pt x="81949" y="948690"/>
                </a:lnTo>
                <a:lnTo>
                  <a:pt x="85258" y="957580"/>
                </a:lnTo>
                <a:lnTo>
                  <a:pt x="88677" y="965200"/>
                </a:lnTo>
                <a:lnTo>
                  <a:pt x="92215" y="972820"/>
                </a:lnTo>
                <a:lnTo>
                  <a:pt x="95881" y="980440"/>
                </a:lnTo>
                <a:lnTo>
                  <a:pt x="101600" y="986790"/>
                </a:lnTo>
                <a:lnTo>
                  <a:pt x="108754" y="996950"/>
                </a:lnTo>
                <a:lnTo>
                  <a:pt x="115710" y="1007110"/>
                </a:lnTo>
                <a:lnTo>
                  <a:pt x="120837" y="1012190"/>
                </a:lnTo>
                <a:lnTo>
                  <a:pt x="114258" y="1003300"/>
                </a:lnTo>
                <a:lnTo>
                  <a:pt x="118944" y="1003300"/>
                </a:lnTo>
                <a:lnTo>
                  <a:pt x="117255" y="995680"/>
                </a:lnTo>
                <a:lnTo>
                  <a:pt x="115693" y="989330"/>
                </a:lnTo>
                <a:lnTo>
                  <a:pt x="113496" y="981710"/>
                </a:lnTo>
                <a:lnTo>
                  <a:pt x="116226" y="980440"/>
                </a:lnTo>
                <a:lnTo>
                  <a:pt x="111992" y="976630"/>
                </a:lnTo>
                <a:lnTo>
                  <a:pt x="108297" y="970280"/>
                </a:lnTo>
                <a:lnTo>
                  <a:pt x="104909" y="962660"/>
                </a:lnTo>
                <a:lnTo>
                  <a:pt x="101596" y="955040"/>
                </a:lnTo>
                <a:lnTo>
                  <a:pt x="98659" y="948690"/>
                </a:lnTo>
                <a:close/>
              </a:path>
              <a:path w="1292860" h="1211580">
                <a:moveTo>
                  <a:pt x="118944" y="1003300"/>
                </a:moveTo>
                <a:lnTo>
                  <a:pt x="114258" y="1003300"/>
                </a:lnTo>
                <a:lnTo>
                  <a:pt x="119960" y="1008380"/>
                </a:lnTo>
                <a:lnTo>
                  <a:pt x="118944" y="1003300"/>
                </a:lnTo>
                <a:close/>
              </a:path>
              <a:path w="1292860" h="1211580">
                <a:moveTo>
                  <a:pt x="1157958" y="1006687"/>
                </a:moveTo>
                <a:lnTo>
                  <a:pt x="1157563" y="1007110"/>
                </a:lnTo>
                <a:lnTo>
                  <a:pt x="1157725" y="1007110"/>
                </a:lnTo>
                <a:lnTo>
                  <a:pt x="1157958" y="1006687"/>
                </a:lnTo>
                <a:close/>
              </a:path>
              <a:path w="1292860" h="1211580">
                <a:moveTo>
                  <a:pt x="1158427" y="1005840"/>
                </a:moveTo>
                <a:lnTo>
                  <a:pt x="1157958" y="1006687"/>
                </a:lnTo>
                <a:lnTo>
                  <a:pt x="1158482" y="1006127"/>
                </a:lnTo>
                <a:lnTo>
                  <a:pt x="1158427" y="1005840"/>
                </a:lnTo>
                <a:close/>
              </a:path>
              <a:path w="1292860" h="1211580">
                <a:moveTo>
                  <a:pt x="96366" y="943610"/>
                </a:moveTo>
                <a:lnTo>
                  <a:pt x="74324" y="943610"/>
                </a:lnTo>
                <a:lnTo>
                  <a:pt x="76356" y="947420"/>
                </a:lnTo>
                <a:lnTo>
                  <a:pt x="79244" y="951230"/>
                </a:lnTo>
                <a:lnTo>
                  <a:pt x="76996" y="947420"/>
                </a:lnTo>
                <a:lnTo>
                  <a:pt x="98072" y="947420"/>
                </a:lnTo>
                <a:lnTo>
                  <a:pt x="96366" y="943610"/>
                </a:lnTo>
                <a:close/>
              </a:path>
              <a:path w="1292860" h="1211580">
                <a:moveTo>
                  <a:pt x="98072" y="947420"/>
                </a:moveTo>
                <a:lnTo>
                  <a:pt x="76996" y="947420"/>
                </a:lnTo>
                <a:lnTo>
                  <a:pt x="81340" y="951230"/>
                </a:lnTo>
                <a:lnTo>
                  <a:pt x="81949" y="948690"/>
                </a:lnTo>
                <a:lnTo>
                  <a:pt x="98659" y="948690"/>
                </a:lnTo>
                <a:lnTo>
                  <a:pt x="98072" y="947420"/>
                </a:lnTo>
                <a:close/>
              </a:path>
              <a:path w="1292860" h="1211580">
                <a:moveTo>
                  <a:pt x="23732" y="709930"/>
                </a:moveTo>
                <a:lnTo>
                  <a:pt x="6600" y="709930"/>
                </a:lnTo>
                <a:lnTo>
                  <a:pt x="7489" y="715010"/>
                </a:lnTo>
                <a:lnTo>
                  <a:pt x="7781" y="720090"/>
                </a:lnTo>
                <a:lnTo>
                  <a:pt x="12607" y="759460"/>
                </a:lnTo>
                <a:lnTo>
                  <a:pt x="14626" y="769620"/>
                </a:lnTo>
                <a:lnTo>
                  <a:pt x="15668" y="774700"/>
                </a:lnTo>
                <a:lnTo>
                  <a:pt x="26884" y="819150"/>
                </a:lnTo>
                <a:lnTo>
                  <a:pt x="41380" y="862330"/>
                </a:lnTo>
                <a:lnTo>
                  <a:pt x="63556" y="920750"/>
                </a:lnTo>
                <a:lnTo>
                  <a:pt x="75129" y="948690"/>
                </a:lnTo>
                <a:lnTo>
                  <a:pt x="73724" y="943610"/>
                </a:lnTo>
                <a:lnTo>
                  <a:pt x="96366" y="943610"/>
                </a:lnTo>
                <a:lnTo>
                  <a:pt x="94092" y="938530"/>
                </a:lnTo>
                <a:lnTo>
                  <a:pt x="89343" y="930910"/>
                </a:lnTo>
                <a:lnTo>
                  <a:pt x="83511" y="922020"/>
                </a:lnTo>
                <a:lnTo>
                  <a:pt x="81987" y="916940"/>
                </a:lnTo>
                <a:lnTo>
                  <a:pt x="80044" y="913130"/>
                </a:lnTo>
                <a:lnTo>
                  <a:pt x="76659" y="906780"/>
                </a:lnTo>
                <a:lnTo>
                  <a:pt x="73059" y="897890"/>
                </a:lnTo>
                <a:lnTo>
                  <a:pt x="73666" y="897890"/>
                </a:lnTo>
                <a:lnTo>
                  <a:pt x="68498" y="886460"/>
                </a:lnTo>
                <a:lnTo>
                  <a:pt x="63812" y="873760"/>
                </a:lnTo>
                <a:lnTo>
                  <a:pt x="59876" y="863600"/>
                </a:lnTo>
                <a:lnTo>
                  <a:pt x="56384" y="852170"/>
                </a:lnTo>
                <a:lnTo>
                  <a:pt x="53151" y="840740"/>
                </a:lnTo>
                <a:lnTo>
                  <a:pt x="49890" y="829310"/>
                </a:lnTo>
                <a:lnTo>
                  <a:pt x="46488" y="815340"/>
                </a:lnTo>
                <a:lnTo>
                  <a:pt x="44051" y="805180"/>
                </a:lnTo>
                <a:lnTo>
                  <a:pt x="38833" y="805180"/>
                </a:lnTo>
                <a:lnTo>
                  <a:pt x="39264" y="802640"/>
                </a:lnTo>
                <a:lnTo>
                  <a:pt x="38426" y="796290"/>
                </a:lnTo>
                <a:lnTo>
                  <a:pt x="36978" y="788670"/>
                </a:lnTo>
                <a:lnTo>
                  <a:pt x="35797" y="782320"/>
                </a:lnTo>
                <a:lnTo>
                  <a:pt x="34045" y="773430"/>
                </a:lnTo>
                <a:lnTo>
                  <a:pt x="32343" y="765810"/>
                </a:lnTo>
                <a:lnTo>
                  <a:pt x="30451" y="756920"/>
                </a:lnTo>
                <a:lnTo>
                  <a:pt x="29485" y="749300"/>
                </a:lnTo>
                <a:lnTo>
                  <a:pt x="28774" y="741680"/>
                </a:lnTo>
                <a:lnTo>
                  <a:pt x="28139" y="735330"/>
                </a:lnTo>
                <a:lnTo>
                  <a:pt x="28088" y="730250"/>
                </a:lnTo>
                <a:lnTo>
                  <a:pt x="29193" y="727710"/>
                </a:lnTo>
                <a:lnTo>
                  <a:pt x="28298" y="723900"/>
                </a:lnTo>
                <a:lnTo>
                  <a:pt x="26127" y="723900"/>
                </a:lnTo>
                <a:lnTo>
                  <a:pt x="25040" y="717550"/>
                </a:lnTo>
                <a:lnTo>
                  <a:pt x="26183" y="713740"/>
                </a:lnTo>
                <a:lnTo>
                  <a:pt x="23732" y="709930"/>
                </a:lnTo>
                <a:close/>
              </a:path>
              <a:path w="1292860" h="1211580">
                <a:moveTo>
                  <a:pt x="1250785" y="878840"/>
                </a:moveTo>
                <a:lnTo>
                  <a:pt x="1225698" y="878840"/>
                </a:lnTo>
                <a:lnTo>
                  <a:pt x="1222951" y="886460"/>
                </a:lnTo>
                <a:lnTo>
                  <a:pt x="1220322" y="892810"/>
                </a:lnTo>
                <a:lnTo>
                  <a:pt x="1217228" y="897890"/>
                </a:lnTo>
                <a:lnTo>
                  <a:pt x="1213087" y="906780"/>
                </a:lnTo>
                <a:lnTo>
                  <a:pt x="1215026" y="908050"/>
                </a:lnTo>
                <a:lnTo>
                  <a:pt x="1214726" y="915670"/>
                </a:lnTo>
                <a:lnTo>
                  <a:pt x="1212559" y="925830"/>
                </a:lnTo>
                <a:lnTo>
                  <a:pt x="1208896" y="935990"/>
                </a:lnTo>
                <a:lnTo>
                  <a:pt x="1223446" y="935990"/>
                </a:lnTo>
                <a:lnTo>
                  <a:pt x="1224670" y="932180"/>
                </a:lnTo>
                <a:lnTo>
                  <a:pt x="1229013" y="928370"/>
                </a:lnTo>
                <a:lnTo>
                  <a:pt x="1233488" y="920750"/>
                </a:lnTo>
                <a:lnTo>
                  <a:pt x="1238095" y="910590"/>
                </a:lnTo>
                <a:lnTo>
                  <a:pt x="1242831" y="900430"/>
                </a:lnTo>
                <a:lnTo>
                  <a:pt x="1250785" y="878840"/>
                </a:lnTo>
                <a:close/>
              </a:path>
              <a:path w="1292860" h="1211580">
                <a:moveTo>
                  <a:pt x="83556" y="919672"/>
                </a:moveTo>
                <a:lnTo>
                  <a:pt x="87093" y="925830"/>
                </a:lnTo>
                <a:lnTo>
                  <a:pt x="86839" y="923290"/>
                </a:lnTo>
                <a:lnTo>
                  <a:pt x="83556" y="919672"/>
                </a:lnTo>
                <a:close/>
              </a:path>
              <a:path w="1292860" h="1211580">
                <a:moveTo>
                  <a:pt x="82690" y="918163"/>
                </a:moveTo>
                <a:lnTo>
                  <a:pt x="83382" y="919480"/>
                </a:lnTo>
                <a:lnTo>
                  <a:pt x="83556" y="919672"/>
                </a:lnTo>
                <a:lnTo>
                  <a:pt x="82690" y="918163"/>
                </a:lnTo>
                <a:close/>
              </a:path>
              <a:path w="1292860" h="1211580">
                <a:moveTo>
                  <a:pt x="82047" y="916940"/>
                </a:moveTo>
                <a:lnTo>
                  <a:pt x="82690" y="918163"/>
                </a:lnTo>
                <a:lnTo>
                  <a:pt x="82047" y="916940"/>
                </a:lnTo>
                <a:close/>
              </a:path>
              <a:path w="1292860" h="1211580">
                <a:moveTo>
                  <a:pt x="73666" y="897890"/>
                </a:moveTo>
                <a:lnTo>
                  <a:pt x="73059" y="897890"/>
                </a:lnTo>
                <a:lnTo>
                  <a:pt x="74240" y="899160"/>
                </a:lnTo>
                <a:lnTo>
                  <a:pt x="73666" y="897890"/>
                </a:lnTo>
                <a:close/>
              </a:path>
              <a:path w="1292860" h="1211580">
                <a:moveTo>
                  <a:pt x="1266155" y="821690"/>
                </a:moveTo>
                <a:lnTo>
                  <a:pt x="1249717" y="821690"/>
                </a:lnTo>
                <a:lnTo>
                  <a:pt x="1255156" y="824230"/>
                </a:lnTo>
                <a:lnTo>
                  <a:pt x="1257868" y="828040"/>
                </a:lnTo>
                <a:lnTo>
                  <a:pt x="1239783" y="863600"/>
                </a:lnTo>
                <a:lnTo>
                  <a:pt x="1236671" y="864870"/>
                </a:lnTo>
                <a:lnTo>
                  <a:pt x="1229143" y="864870"/>
                </a:lnTo>
                <a:lnTo>
                  <a:pt x="1227840" y="866140"/>
                </a:lnTo>
                <a:lnTo>
                  <a:pt x="1225267" y="872490"/>
                </a:lnTo>
                <a:lnTo>
                  <a:pt x="1224829" y="877570"/>
                </a:lnTo>
                <a:lnTo>
                  <a:pt x="1221272" y="886460"/>
                </a:lnTo>
                <a:lnTo>
                  <a:pt x="1225698" y="878840"/>
                </a:lnTo>
                <a:lnTo>
                  <a:pt x="1250785" y="878840"/>
                </a:lnTo>
                <a:lnTo>
                  <a:pt x="1257804" y="859790"/>
                </a:lnTo>
                <a:lnTo>
                  <a:pt x="1255505" y="858520"/>
                </a:lnTo>
                <a:lnTo>
                  <a:pt x="1260281" y="844550"/>
                </a:lnTo>
                <a:lnTo>
                  <a:pt x="1262211" y="838200"/>
                </a:lnTo>
                <a:lnTo>
                  <a:pt x="1265869" y="822960"/>
                </a:lnTo>
                <a:lnTo>
                  <a:pt x="1266155" y="821690"/>
                </a:lnTo>
                <a:close/>
              </a:path>
              <a:path w="1292860" h="1211580">
                <a:moveTo>
                  <a:pt x="1234696" y="853440"/>
                </a:moveTo>
                <a:lnTo>
                  <a:pt x="1232099" y="854710"/>
                </a:lnTo>
                <a:lnTo>
                  <a:pt x="1232912" y="854710"/>
                </a:lnTo>
                <a:lnTo>
                  <a:pt x="1232252" y="859790"/>
                </a:lnTo>
                <a:lnTo>
                  <a:pt x="1231858" y="862330"/>
                </a:lnTo>
                <a:lnTo>
                  <a:pt x="1230157" y="864870"/>
                </a:lnTo>
                <a:lnTo>
                  <a:pt x="1236671" y="864870"/>
                </a:lnTo>
                <a:lnTo>
                  <a:pt x="1235598" y="859790"/>
                </a:lnTo>
                <a:lnTo>
                  <a:pt x="1234696" y="853440"/>
                </a:lnTo>
                <a:close/>
              </a:path>
              <a:path w="1292860" h="1211580">
                <a:moveTo>
                  <a:pt x="1253550" y="769620"/>
                </a:moveTo>
                <a:lnTo>
                  <a:pt x="1251632" y="777240"/>
                </a:lnTo>
                <a:lnTo>
                  <a:pt x="1251086" y="782320"/>
                </a:lnTo>
                <a:lnTo>
                  <a:pt x="1250603" y="788670"/>
                </a:lnTo>
                <a:lnTo>
                  <a:pt x="1249917" y="795020"/>
                </a:lnTo>
                <a:lnTo>
                  <a:pt x="1249397" y="802640"/>
                </a:lnTo>
                <a:lnTo>
                  <a:pt x="1245104" y="810260"/>
                </a:lnTo>
                <a:lnTo>
                  <a:pt x="1243174" y="815340"/>
                </a:lnTo>
                <a:lnTo>
                  <a:pt x="1235604" y="825500"/>
                </a:lnTo>
                <a:lnTo>
                  <a:pt x="1237357" y="828040"/>
                </a:lnTo>
                <a:lnTo>
                  <a:pt x="1243226" y="822960"/>
                </a:lnTo>
                <a:lnTo>
                  <a:pt x="1249717" y="821690"/>
                </a:lnTo>
                <a:lnTo>
                  <a:pt x="1266155" y="821690"/>
                </a:lnTo>
                <a:lnTo>
                  <a:pt x="1267875" y="814070"/>
                </a:lnTo>
                <a:lnTo>
                  <a:pt x="1265259" y="814070"/>
                </a:lnTo>
                <a:lnTo>
                  <a:pt x="1268047" y="801370"/>
                </a:lnTo>
                <a:lnTo>
                  <a:pt x="1273729" y="781050"/>
                </a:lnTo>
                <a:lnTo>
                  <a:pt x="1253054" y="781050"/>
                </a:lnTo>
                <a:lnTo>
                  <a:pt x="1253478" y="774700"/>
                </a:lnTo>
                <a:lnTo>
                  <a:pt x="1253550" y="769620"/>
                </a:lnTo>
                <a:close/>
              </a:path>
              <a:path w="1292860" h="1211580">
                <a:moveTo>
                  <a:pt x="38909" y="787400"/>
                </a:moveTo>
                <a:lnTo>
                  <a:pt x="37099" y="787400"/>
                </a:lnTo>
                <a:lnTo>
                  <a:pt x="40707" y="805180"/>
                </a:lnTo>
                <a:lnTo>
                  <a:pt x="44051" y="805180"/>
                </a:lnTo>
                <a:lnTo>
                  <a:pt x="43747" y="803910"/>
                </a:lnTo>
                <a:lnTo>
                  <a:pt x="41220" y="803910"/>
                </a:lnTo>
                <a:lnTo>
                  <a:pt x="39150" y="795020"/>
                </a:lnTo>
                <a:lnTo>
                  <a:pt x="39366" y="792480"/>
                </a:lnTo>
                <a:lnTo>
                  <a:pt x="38909" y="787400"/>
                </a:lnTo>
                <a:close/>
              </a:path>
              <a:path w="1292860" h="1211580">
                <a:moveTo>
                  <a:pt x="42833" y="800100"/>
                </a:moveTo>
                <a:lnTo>
                  <a:pt x="41220" y="803910"/>
                </a:lnTo>
                <a:lnTo>
                  <a:pt x="43747" y="803910"/>
                </a:lnTo>
                <a:lnTo>
                  <a:pt x="42833" y="800100"/>
                </a:lnTo>
                <a:close/>
              </a:path>
              <a:path w="1292860" h="1211580">
                <a:moveTo>
                  <a:pt x="1258287" y="754380"/>
                </a:moveTo>
                <a:lnTo>
                  <a:pt x="1256991" y="754380"/>
                </a:lnTo>
                <a:lnTo>
                  <a:pt x="1256858" y="759460"/>
                </a:lnTo>
                <a:lnTo>
                  <a:pt x="1255890" y="768350"/>
                </a:lnTo>
                <a:lnTo>
                  <a:pt x="1254487" y="775970"/>
                </a:lnTo>
                <a:lnTo>
                  <a:pt x="1253054" y="781050"/>
                </a:lnTo>
                <a:lnTo>
                  <a:pt x="1273729" y="781050"/>
                </a:lnTo>
                <a:lnTo>
                  <a:pt x="1276925" y="769620"/>
                </a:lnTo>
                <a:lnTo>
                  <a:pt x="1277740" y="765810"/>
                </a:lnTo>
                <a:lnTo>
                  <a:pt x="1260979" y="765810"/>
                </a:lnTo>
                <a:lnTo>
                  <a:pt x="1258287" y="754380"/>
                </a:lnTo>
                <a:close/>
              </a:path>
              <a:path w="1292860" h="1211580">
                <a:moveTo>
                  <a:pt x="1271390" y="709930"/>
                </a:moveTo>
                <a:lnTo>
                  <a:pt x="1263367" y="709930"/>
                </a:lnTo>
                <a:lnTo>
                  <a:pt x="1265488" y="715010"/>
                </a:lnTo>
                <a:lnTo>
                  <a:pt x="1266072" y="725170"/>
                </a:lnTo>
                <a:lnTo>
                  <a:pt x="1266301" y="730250"/>
                </a:lnTo>
                <a:lnTo>
                  <a:pt x="1266373" y="735330"/>
                </a:lnTo>
                <a:lnTo>
                  <a:pt x="1266264" y="741680"/>
                </a:lnTo>
                <a:lnTo>
                  <a:pt x="1265409" y="750570"/>
                </a:lnTo>
                <a:lnTo>
                  <a:pt x="1263646" y="759460"/>
                </a:lnTo>
                <a:lnTo>
                  <a:pt x="1260979" y="765810"/>
                </a:lnTo>
                <a:lnTo>
                  <a:pt x="1277740" y="765810"/>
                </a:lnTo>
                <a:lnTo>
                  <a:pt x="1280728" y="751840"/>
                </a:lnTo>
                <a:lnTo>
                  <a:pt x="1282239" y="751840"/>
                </a:lnTo>
                <a:lnTo>
                  <a:pt x="1283180" y="746760"/>
                </a:lnTo>
                <a:lnTo>
                  <a:pt x="1277641" y="746760"/>
                </a:lnTo>
                <a:lnTo>
                  <a:pt x="1276478" y="741680"/>
                </a:lnTo>
                <a:lnTo>
                  <a:pt x="1275186" y="734060"/>
                </a:lnTo>
                <a:lnTo>
                  <a:pt x="1272473" y="716280"/>
                </a:lnTo>
                <a:lnTo>
                  <a:pt x="1271390" y="709930"/>
                </a:lnTo>
                <a:close/>
              </a:path>
              <a:path w="1292860" h="1211580">
                <a:moveTo>
                  <a:pt x="1282239" y="751840"/>
                </a:moveTo>
                <a:lnTo>
                  <a:pt x="1280728" y="751840"/>
                </a:lnTo>
                <a:lnTo>
                  <a:pt x="1281312" y="753110"/>
                </a:lnTo>
                <a:lnTo>
                  <a:pt x="1279902" y="759460"/>
                </a:lnTo>
                <a:lnTo>
                  <a:pt x="1278530" y="764540"/>
                </a:lnTo>
                <a:lnTo>
                  <a:pt x="1282004" y="753110"/>
                </a:lnTo>
                <a:lnTo>
                  <a:pt x="1282239" y="751840"/>
                </a:lnTo>
                <a:close/>
              </a:path>
              <a:path w="1292860" h="1211580">
                <a:moveTo>
                  <a:pt x="1261805" y="687070"/>
                </a:moveTo>
                <a:lnTo>
                  <a:pt x="1258541" y="713740"/>
                </a:lnTo>
                <a:lnTo>
                  <a:pt x="1257029" y="722630"/>
                </a:lnTo>
                <a:lnTo>
                  <a:pt x="1258629" y="726440"/>
                </a:lnTo>
                <a:lnTo>
                  <a:pt x="1258571" y="745490"/>
                </a:lnTo>
                <a:lnTo>
                  <a:pt x="1259620" y="749300"/>
                </a:lnTo>
                <a:lnTo>
                  <a:pt x="1260408" y="742950"/>
                </a:lnTo>
                <a:lnTo>
                  <a:pt x="1260466" y="735330"/>
                </a:lnTo>
                <a:lnTo>
                  <a:pt x="1260801" y="730250"/>
                </a:lnTo>
                <a:lnTo>
                  <a:pt x="1261004" y="722630"/>
                </a:lnTo>
                <a:lnTo>
                  <a:pt x="1261652" y="716280"/>
                </a:lnTo>
                <a:lnTo>
                  <a:pt x="1261500" y="709930"/>
                </a:lnTo>
                <a:lnTo>
                  <a:pt x="1271390" y="709930"/>
                </a:lnTo>
                <a:lnTo>
                  <a:pt x="1270518" y="704850"/>
                </a:lnTo>
                <a:lnTo>
                  <a:pt x="1261055" y="704850"/>
                </a:lnTo>
                <a:lnTo>
                  <a:pt x="1261487" y="690880"/>
                </a:lnTo>
                <a:lnTo>
                  <a:pt x="1261805" y="687070"/>
                </a:lnTo>
                <a:close/>
              </a:path>
              <a:path w="1292860" h="1211580">
                <a:moveTo>
                  <a:pt x="1269336" y="652780"/>
                </a:moveTo>
                <a:lnTo>
                  <a:pt x="1268002" y="666750"/>
                </a:lnTo>
                <a:lnTo>
                  <a:pt x="1269348" y="670560"/>
                </a:lnTo>
                <a:lnTo>
                  <a:pt x="1272942" y="678180"/>
                </a:lnTo>
                <a:lnTo>
                  <a:pt x="1275902" y="687070"/>
                </a:lnTo>
                <a:lnTo>
                  <a:pt x="1279539" y="703580"/>
                </a:lnTo>
                <a:lnTo>
                  <a:pt x="1280636" y="713740"/>
                </a:lnTo>
                <a:lnTo>
                  <a:pt x="1280804" y="722630"/>
                </a:lnTo>
                <a:lnTo>
                  <a:pt x="1278378" y="727710"/>
                </a:lnTo>
                <a:lnTo>
                  <a:pt x="1277641" y="746760"/>
                </a:lnTo>
                <a:lnTo>
                  <a:pt x="1283180" y="746760"/>
                </a:lnTo>
                <a:lnTo>
                  <a:pt x="1284122" y="741680"/>
                </a:lnTo>
                <a:lnTo>
                  <a:pt x="1285349" y="730250"/>
                </a:lnTo>
                <a:lnTo>
                  <a:pt x="1286150" y="718820"/>
                </a:lnTo>
                <a:lnTo>
                  <a:pt x="1286345" y="713740"/>
                </a:lnTo>
                <a:lnTo>
                  <a:pt x="1286428" y="703580"/>
                </a:lnTo>
                <a:lnTo>
                  <a:pt x="1287027" y="693420"/>
                </a:lnTo>
                <a:lnTo>
                  <a:pt x="1287319" y="689610"/>
                </a:lnTo>
                <a:lnTo>
                  <a:pt x="1287763" y="687070"/>
                </a:lnTo>
                <a:lnTo>
                  <a:pt x="1288106" y="683260"/>
                </a:lnTo>
                <a:lnTo>
                  <a:pt x="1288487" y="679450"/>
                </a:lnTo>
                <a:lnTo>
                  <a:pt x="1289135" y="676910"/>
                </a:lnTo>
                <a:lnTo>
                  <a:pt x="1288538" y="669290"/>
                </a:lnTo>
                <a:lnTo>
                  <a:pt x="1289021" y="665480"/>
                </a:lnTo>
                <a:lnTo>
                  <a:pt x="1289621" y="661670"/>
                </a:lnTo>
                <a:lnTo>
                  <a:pt x="1276651" y="661670"/>
                </a:lnTo>
                <a:lnTo>
                  <a:pt x="1275546" y="657860"/>
                </a:lnTo>
                <a:lnTo>
                  <a:pt x="1269336" y="652780"/>
                </a:lnTo>
                <a:close/>
              </a:path>
              <a:path w="1292860" h="1211580">
                <a:moveTo>
                  <a:pt x="28000" y="722630"/>
                </a:moveTo>
                <a:lnTo>
                  <a:pt x="26127" y="723900"/>
                </a:lnTo>
                <a:lnTo>
                  <a:pt x="28298" y="723900"/>
                </a:lnTo>
                <a:lnTo>
                  <a:pt x="28000" y="722630"/>
                </a:lnTo>
                <a:close/>
              </a:path>
              <a:path w="1292860" h="1211580">
                <a:moveTo>
                  <a:pt x="23014" y="662940"/>
                </a:moveTo>
                <a:lnTo>
                  <a:pt x="2307" y="662940"/>
                </a:lnTo>
                <a:lnTo>
                  <a:pt x="4225" y="671830"/>
                </a:lnTo>
                <a:lnTo>
                  <a:pt x="796" y="693420"/>
                </a:lnTo>
                <a:lnTo>
                  <a:pt x="2144" y="697230"/>
                </a:lnTo>
                <a:lnTo>
                  <a:pt x="4012" y="701040"/>
                </a:lnTo>
                <a:lnTo>
                  <a:pt x="5372" y="706120"/>
                </a:lnTo>
                <a:lnTo>
                  <a:pt x="5190" y="715010"/>
                </a:lnTo>
                <a:lnTo>
                  <a:pt x="6600" y="709930"/>
                </a:lnTo>
                <a:lnTo>
                  <a:pt x="23732" y="709930"/>
                </a:lnTo>
                <a:lnTo>
                  <a:pt x="22983" y="699770"/>
                </a:lnTo>
                <a:lnTo>
                  <a:pt x="24418" y="694690"/>
                </a:lnTo>
                <a:lnTo>
                  <a:pt x="26911" y="694690"/>
                </a:lnTo>
                <a:lnTo>
                  <a:pt x="26603" y="688340"/>
                </a:lnTo>
                <a:lnTo>
                  <a:pt x="26234" y="684530"/>
                </a:lnTo>
                <a:lnTo>
                  <a:pt x="25578" y="678180"/>
                </a:lnTo>
                <a:lnTo>
                  <a:pt x="24228" y="678180"/>
                </a:lnTo>
                <a:lnTo>
                  <a:pt x="23770" y="673100"/>
                </a:lnTo>
                <a:lnTo>
                  <a:pt x="23237" y="668020"/>
                </a:lnTo>
                <a:lnTo>
                  <a:pt x="23014" y="662940"/>
                </a:lnTo>
                <a:close/>
              </a:path>
              <a:path w="1292860" h="1211580">
                <a:moveTo>
                  <a:pt x="1266669" y="680720"/>
                </a:moveTo>
                <a:lnTo>
                  <a:pt x="1265434" y="685800"/>
                </a:lnTo>
                <a:lnTo>
                  <a:pt x="1264622" y="688340"/>
                </a:lnTo>
                <a:lnTo>
                  <a:pt x="1263970" y="692150"/>
                </a:lnTo>
                <a:lnTo>
                  <a:pt x="1263214" y="699770"/>
                </a:lnTo>
                <a:lnTo>
                  <a:pt x="1261055" y="704850"/>
                </a:lnTo>
                <a:lnTo>
                  <a:pt x="1270518" y="704850"/>
                </a:lnTo>
                <a:lnTo>
                  <a:pt x="1269180" y="697230"/>
                </a:lnTo>
                <a:lnTo>
                  <a:pt x="1267815" y="688340"/>
                </a:lnTo>
                <a:lnTo>
                  <a:pt x="1266669" y="680720"/>
                </a:lnTo>
                <a:close/>
              </a:path>
              <a:path w="1292860" h="1211580">
                <a:moveTo>
                  <a:pt x="26911" y="694690"/>
                </a:moveTo>
                <a:lnTo>
                  <a:pt x="25714" y="694690"/>
                </a:lnTo>
                <a:lnTo>
                  <a:pt x="25815" y="697230"/>
                </a:lnTo>
                <a:lnTo>
                  <a:pt x="26831" y="701040"/>
                </a:lnTo>
                <a:lnTo>
                  <a:pt x="27225" y="703580"/>
                </a:lnTo>
                <a:lnTo>
                  <a:pt x="27271" y="699770"/>
                </a:lnTo>
                <a:lnTo>
                  <a:pt x="27034" y="697230"/>
                </a:lnTo>
                <a:lnTo>
                  <a:pt x="26911" y="694690"/>
                </a:lnTo>
                <a:close/>
              </a:path>
              <a:path w="1292860" h="1211580">
                <a:moveTo>
                  <a:pt x="24323" y="666750"/>
                </a:moveTo>
                <a:lnTo>
                  <a:pt x="24228" y="678180"/>
                </a:lnTo>
                <a:lnTo>
                  <a:pt x="25578" y="678180"/>
                </a:lnTo>
                <a:lnTo>
                  <a:pt x="25053" y="673100"/>
                </a:lnTo>
                <a:lnTo>
                  <a:pt x="24323" y="666750"/>
                </a:lnTo>
                <a:close/>
              </a:path>
              <a:path w="1292860" h="1211580">
                <a:moveTo>
                  <a:pt x="26581" y="544830"/>
                </a:moveTo>
                <a:lnTo>
                  <a:pt x="12607" y="544830"/>
                </a:lnTo>
                <a:lnTo>
                  <a:pt x="11068" y="551180"/>
                </a:lnTo>
                <a:lnTo>
                  <a:pt x="8585" y="551180"/>
                </a:lnTo>
                <a:lnTo>
                  <a:pt x="6689" y="554990"/>
                </a:lnTo>
                <a:lnTo>
                  <a:pt x="4560" y="581660"/>
                </a:lnTo>
                <a:lnTo>
                  <a:pt x="1822" y="609600"/>
                </a:lnTo>
                <a:lnTo>
                  <a:pt x="0" y="637540"/>
                </a:lnTo>
                <a:lnTo>
                  <a:pt x="40" y="648970"/>
                </a:lnTo>
                <a:lnTo>
                  <a:pt x="288" y="669290"/>
                </a:lnTo>
                <a:lnTo>
                  <a:pt x="1266" y="669290"/>
                </a:lnTo>
                <a:lnTo>
                  <a:pt x="2307" y="662940"/>
                </a:lnTo>
                <a:lnTo>
                  <a:pt x="23014" y="662940"/>
                </a:lnTo>
                <a:lnTo>
                  <a:pt x="22907" y="659130"/>
                </a:lnTo>
                <a:lnTo>
                  <a:pt x="22627" y="645160"/>
                </a:lnTo>
                <a:lnTo>
                  <a:pt x="22521" y="638810"/>
                </a:lnTo>
                <a:lnTo>
                  <a:pt x="22639" y="628650"/>
                </a:lnTo>
                <a:lnTo>
                  <a:pt x="23288" y="612140"/>
                </a:lnTo>
                <a:lnTo>
                  <a:pt x="24207" y="595630"/>
                </a:lnTo>
                <a:lnTo>
                  <a:pt x="25631" y="576580"/>
                </a:lnTo>
                <a:lnTo>
                  <a:pt x="27726" y="549910"/>
                </a:lnTo>
                <a:lnTo>
                  <a:pt x="26310" y="549910"/>
                </a:lnTo>
                <a:lnTo>
                  <a:pt x="26581" y="544830"/>
                </a:lnTo>
                <a:close/>
              </a:path>
              <a:path w="1292860" h="1211580">
                <a:moveTo>
                  <a:pt x="24355" y="662940"/>
                </a:moveTo>
                <a:lnTo>
                  <a:pt x="24177" y="665480"/>
                </a:lnTo>
                <a:lnTo>
                  <a:pt x="24323" y="666750"/>
                </a:lnTo>
                <a:lnTo>
                  <a:pt x="24355" y="662940"/>
                </a:lnTo>
                <a:close/>
              </a:path>
              <a:path w="1292860" h="1211580">
                <a:moveTo>
                  <a:pt x="1287211" y="605790"/>
                </a:moveTo>
                <a:lnTo>
                  <a:pt x="1267520" y="605790"/>
                </a:lnTo>
                <a:lnTo>
                  <a:pt x="1267710" y="612140"/>
                </a:lnTo>
                <a:lnTo>
                  <a:pt x="1274759" y="640080"/>
                </a:lnTo>
                <a:lnTo>
                  <a:pt x="1276486" y="648970"/>
                </a:lnTo>
                <a:lnTo>
                  <a:pt x="1276972" y="652780"/>
                </a:lnTo>
                <a:lnTo>
                  <a:pt x="1277053" y="655320"/>
                </a:lnTo>
                <a:lnTo>
                  <a:pt x="1276651" y="661670"/>
                </a:lnTo>
                <a:lnTo>
                  <a:pt x="1289621" y="661670"/>
                </a:lnTo>
                <a:lnTo>
                  <a:pt x="1289798" y="660543"/>
                </a:lnTo>
                <a:lnTo>
                  <a:pt x="1289795" y="660400"/>
                </a:lnTo>
                <a:lnTo>
                  <a:pt x="1289954" y="660400"/>
                </a:lnTo>
                <a:lnTo>
                  <a:pt x="1290024" y="659130"/>
                </a:lnTo>
                <a:lnTo>
                  <a:pt x="1290297" y="657860"/>
                </a:lnTo>
                <a:lnTo>
                  <a:pt x="1290075" y="657860"/>
                </a:lnTo>
                <a:lnTo>
                  <a:pt x="1290341" y="652780"/>
                </a:lnTo>
                <a:lnTo>
                  <a:pt x="1289122" y="637540"/>
                </a:lnTo>
                <a:lnTo>
                  <a:pt x="1291675" y="633730"/>
                </a:lnTo>
                <a:lnTo>
                  <a:pt x="1291586" y="632460"/>
                </a:lnTo>
                <a:lnTo>
                  <a:pt x="1291882" y="629920"/>
                </a:lnTo>
                <a:lnTo>
                  <a:pt x="1288411" y="629920"/>
                </a:lnTo>
                <a:lnTo>
                  <a:pt x="1287916" y="626110"/>
                </a:lnTo>
                <a:lnTo>
                  <a:pt x="1287497" y="623570"/>
                </a:lnTo>
                <a:lnTo>
                  <a:pt x="1286671" y="619760"/>
                </a:lnTo>
                <a:lnTo>
                  <a:pt x="1287939" y="614680"/>
                </a:lnTo>
                <a:lnTo>
                  <a:pt x="1287211" y="605790"/>
                </a:lnTo>
                <a:close/>
              </a:path>
              <a:path w="1292860" h="1211580">
                <a:moveTo>
                  <a:pt x="1289954" y="660400"/>
                </a:moveTo>
                <a:lnTo>
                  <a:pt x="1289821" y="660400"/>
                </a:lnTo>
                <a:lnTo>
                  <a:pt x="1289821" y="661670"/>
                </a:lnTo>
                <a:lnTo>
                  <a:pt x="1289954" y="660400"/>
                </a:lnTo>
                <a:close/>
              </a:path>
              <a:path w="1292860" h="1211580">
                <a:moveTo>
                  <a:pt x="1289821" y="660400"/>
                </a:moveTo>
                <a:lnTo>
                  <a:pt x="1289798" y="660543"/>
                </a:lnTo>
                <a:lnTo>
                  <a:pt x="1289821" y="660400"/>
                </a:lnTo>
                <a:close/>
              </a:path>
              <a:path w="1292860" h="1211580">
                <a:moveTo>
                  <a:pt x="1291472" y="650240"/>
                </a:moveTo>
                <a:lnTo>
                  <a:pt x="1290430" y="655320"/>
                </a:lnTo>
                <a:lnTo>
                  <a:pt x="1290075" y="657860"/>
                </a:lnTo>
                <a:lnTo>
                  <a:pt x="1290297" y="657860"/>
                </a:lnTo>
                <a:lnTo>
                  <a:pt x="1290570" y="656590"/>
                </a:lnTo>
                <a:lnTo>
                  <a:pt x="1291167" y="652780"/>
                </a:lnTo>
                <a:lnTo>
                  <a:pt x="1291472" y="650240"/>
                </a:lnTo>
                <a:close/>
              </a:path>
              <a:path w="1292860" h="1211580">
                <a:moveTo>
                  <a:pt x="1292475" y="624840"/>
                </a:moveTo>
                <a:lnTo>
                  <a:pt x="1290316" y="626110"/>
                </a:lnTo>
                <a:lnTo>
                  <a:pt x="1288411" y="629920"/>
                </a:lnTo>
                <a:lnTo>
                  <a:pt x="1291882" y="629920"/>
                </a:lnTo>
                <a:lnTo>
                  <a:pt x="1292475" y="624840"/>
                </a:lnTo>
                <a:close/>
              </a:path>
              <a:path w="1292860" h="1211580">
                <a:moveTo>
                  <a:pt x="1268688" y="577050"/>
                </a:moveTo>
                <a:lnTo>
                  <a:pt x="1265513" y="582930"/>
                </a:lnTo>
                <a:lnTo>
                  <a:pt x="1264421" y="588010"/>
                </a:lnTo>
                <a:lnTo>
                  <a:pt x="1265171" y="590550"/>
                </a:lnTo>
                <a:lnTo>
                  <a:pt x="1265683" y="598170"/>
                </a:lnTo>
                <a:lnTo>
                  <a:pt x="1266144" y="608330"/>
                </a:lnTo>
                <a:lnTo>
                  <a:pt x="1266745" y="615950"/>
                </a:lnTo>
                <a:lnTo>
                  <a:pt x="1267520" y="605790"/>
                </a:lnTo>
                <a:lnTo>
                  <a:pt x="1287211" y="605790"/>
                </a:lnTo>
                <a:lnTo>
                  <a:pt x="1286709" y="599440"/>
                </a:lnTo>
                <a:lnTo>
                  <a:pt x="1288055" y="591820"/>
                </a:lnTo>
                <a:lnTo>
                  <a:pt x="1286925" y="589280"/>
                </a:lnTo>
                <a:lnTo>
                  <a:pt x="1285773" y="582930"/>
                </a:lnTo>
                <a:lnTo>
                  <a:pt x="1270707" y="582930"/>
                </a:lnTo>
                <a:lnTo>
                  <a:pt x="1268688" y="577050"/>
                </a:lnTo>
                <a:close/>
              </a:path>
              <a:path w="1292860" h="1211580">
                <a:moveTo>
                  <a:pt x="1268942" y="576580"/>
                </a:moveTo>
                <a:lnTo>
                  <a:pt x="1268688" y="577050"/>
                </a:lnTo>
                <a:lnTo>
                  <a:pt x="1270707" y="582930"/>
                </a:lnTo>
                <a:lnTo>
                  <a:pt x="1268942" y="576580"/>
                </a:lnTo>
                <a:close/>
              </a:path>
              <a:path w="1292860" h="1211580">
                <a:moveTo>
                  <a:pt x="1284599" y="576580"/>
                </a:moveTo>
                <a:lnTo>
                  <a:pt x="1268942" y="576580"/>
                </a:lnTo>
                <a:lnTo>
                  <a:pt x="1270707" y="582930"/>
                </a:lnTo>
                <a:lnTo>
                  <a:pt x="1285773" y="582930"/>
                </a:lnTo>
                <a:lnTo>
                  <a:pt x="1284599" y="576580"/>
                </a:lnTo>
                <a:close/>
              </a:path>
              <a:path w="1292860" h="1211580">
                <a:moveTo>
                  <a:pt x="1267812" y="558800"/>
                </a:moveTo>
                <a:lnTo>
                  <a:pt x="1263224" y="562519"/>
                </a:lnTo>
                <a:lnTo>
                  <a:pt x="1264156" y="565150"/>
                </a:lnTo>
                <a:lnTo>
                  <a:pt x="1266345" y="570230"/>
                </a:lnTo>
                <a:lnTo>
                  <a:pt x="1268688" y="577050"/>
                </a:lnTo>
                <a:lnTo>
                  <a:pt x="1268942" y="576580"/>
                </a:lnTo>
                <a:lnTo>
                  <a:pt x="1284599" y="576580"/>
                </a:lnTo>
                <a:lnTo>
                  <a:pt x="1283649" y="571500"/>
                </a:lnTo>
                <a:lnTo>
                  <a:pt x="1282785" y="566420"/>
                </a:lnTo>
                <a:lnTo>
                  <a:pt x="1281845" y="561340"/>
                </a:lnTo>
                <a:lnTo>
                  <a:pt x="1281502" y="560070"/>
                </a:lnTo>
                <a:lnTo>
                  <a:pt x="1268942" y="560070"/>
                </a:lnTo>
                <a:lnTo>
                  <a:pt x="1267812" y="558800"/>
                </a:lnTo>
                <a:close/>
              </a:path>
              <a:path w="1292860" h="1211580">
                <a:moveTo>
                  <a:pt x="1261906" y="558800"/>
                </a:moveTo>
                <a:lnTo>
                  <a:pt x="1263113" y="562610"/>
                </a:lnTo>
                <a:lnTo>
                  <a:pt x="1261906" y="558800"/>
                </a:lnTo>
                <a:close/>
              </a:path>
              <a:path w="1292860" h="1211580">
                <a:moveTo>
                  <a:pt x="1271722" y="514350"/>
                </a:moveTo>
                <a:lnTo>
                  <a:pt x="1259646" y="514350"/>
                </a:lnTo>
                <a:lnTo>
                  <a:pt x="1261208" y="519430"/>
                </a:lnTo>
                <a:lnTo>
                  <a:pt x="1260852" y="527050"/>
                </a:lnTo>
                <a:lnTo>
                  <a:pt x="1260727" y="545088"/>
                </a:lnTo>
                <a:lnTo>
                  <a:pt x="1267634" y="549910"/>
                </a:lnTo>
                <a:lnTo>
                  <a:pt x="1268942" y="560070"/>
                </a:lnTo>
                <a:lnTo>
                  <a:pt x="1281502" y="560070"/>
                </a:lnTo>
                <a:lnTo>
                  <a:pt x="1280816" y="557530"/>
                </a:lnTo>
                <a:lnTo>
                  <a:pt x="1279635" y="554990"/>
                </a:lnTo>
                <a:lnTo>
                  <a:pt x="1278365" y="552450"/>
                </a:lnTo>
                <a:lnTo>
                  <a:pt x="1278211" y="552296"/>
                </a:lnTo>
                <a:lnTo>
                  <a:pt x="1277083" y="551180"/>
                </a:lnTo>
                <a:lnTo>
                  <a:pt x="1277629" y="551180"/>
                </a:lnTo>
                <a:lnTo>
                  <a:pt x="1277553" y="548640"/>
                </a:lnTo>
                <a:lnTo>
                  <a:pt x="1277857" y="548640"/>
                </a:lnTo>
                <a:lnTo>
                  <a:pt x="1276587" y="535940"/>
                </a:lnTo>
                <a:lnTo>
                  <a:pt x="1274124" y="528320"/>
                </a:lnTo>
                <a:lnTo>
                  <a:pt x="1275000" y="527050"/>
                </a:lnTo>
                <a:lnTo>
                  <a:pt x="1275940" y="525780"/>
                </a:lnTo>
                <a:lnTo>
                  <a:pt x="1276740" y="524510"/>
                </a:lnTo>
                <a:lnTo>
                  <a:pt x="1271722" y="514350"/>
                </a:lnTo>
                <a:close/>
              </a:path>
              <a:path w="1292860" h="1211580">
                <a:moveTo>
                  <a:pt x="1278224" y="552310"/>
                </a:moveTo>
                <a:lnTo>
                  <a:pt x="1278238" y="552450"/>
                </a:lnTo>
                <a:lnTo>
                  <a:pt x="1278224" y="552310"/>
                </a:lnTo>
                <a:close/>
              </a:path>
              <a:path w="1292860" h="1211580">
                <a:moveTo>
                  <a:pt x="1277857" y="548640"/>
                </a:moveTo>
                <a:lnTo>
                  <a:pt x="1277553" y="548640"/>
                </a:lnTo>
                <a:lnTo>
                  <a:pt x="1278224" y="552310"/>
                </a:lnTo>
                <a:lnTo>
                  <a:pt x="1277857" y="548640"/>
                </a:lnTo>
                <a:close/>
              </a:path>
              <a:path w="1292860" h="1211580">
                <a:moveTo>
                  <a:pt x="1260357" y="544830"/>
                </a:moveTo>
                <a:lnTo>
                  <a:pt x="1260560" y="551180"/>
                </a:lnTo>
                <a:lnTo>
                  <a:pt x="1260727" y="545088"/>
                </a:lnTo>
                <a:lnTo>
                  <a:pt x="1260357" y="544830"/>
                </a:lnTo>
                <a:close/>
              </a:path>
              <a:path w="1292860" h="1211580">
                <a:moveTo>
                  <a:pt x="27923" y="547370"/>
                </a:moveTo>
                <a:lnTo>
                  <a:pt x="26310" y="549910"/>
                </a:lnTo>
                <a:lnTo>
                  <a:pt x="27726" y="549910"/>
                </a:lnTo>
                <a:lnTo>
                  <a:pt x="27923" y="547370"/>
                </a:lnTo>
                <a:close/>
              </a:path>
              <a:path w="1292860" h="1211580">
                <a:moveTo>
                  <a:pt x="32881" y="514350"/>
                </a:moveTo>
                <a:lnTo>
                  <a:pt x="13304" y="514350"/>
                </a:lnTo>
                <a:lnTo>
                  <a:pt x="13260" y="518160"/>
                </a:lnTo>
                <a:lnTo>
                  <a:pt x="11134" y="533400"/>
                </a:lnTo>
                <a:lnTo>
                  <a:pt x="10157" y="541020"/>
                </a:lnTo>
                <a:lnTo>
                  <a:pt x="9899" y="546100"/>
                </a:lnTo>
                <a:lnTo>
                  <a:pt x="10627" y="548640"/>
                </a:lnTo>
                <a:lnTo>
                  <a:pt x="12607" y="544830"/>
                </a:lnTo>
                <a:lnTo>
                  <a:pt x="26581" y="544830"/>
                </a:lnTo>
                <a:lnTo>
                  <a:pt x="26717" y="542290"/>
                </a:lnTo>
                <a:lnTo>
                  <a:pt x="27517" y="537210"/>
                </a:lnTo>
                <a:lnTo>
                  <a:pt x="28368" y="533400"/>
                </a:lnTo>
                <a:lnTo>
                  <a:pt x="29168" y="528320"/>
                </a:lnTo>
                <a:lnTo>
                  <a:pt x="29955" y="525780"/>
                </a:lnTo>
                <a:lnTo>
                  <a:pt x="31644" y="519430"/>
                </a:lnTo>
                <a:lnTo>
                  <a:pt x="32546" y="515620"/>
                </a:lnTo>
                <a:lnTo>
                  <a:pt x="32881" y="514350"/>
                </a:lnTo>
                <a:close/>
              </a:path>
              <a:path w="1292860" h="1211580">
                <a:moveTo>
                  <a:pt x="1250514" y="499110"/>
                </a:moveTo>
                <a:lnTo>
                  <a:pt x="1251160" y="504190"/>
                </a:lnTo>
                <a:lnTo>
                  <a:pt x="1252157" y="510540"/>
                </a:lnTo>
                <a:lnTo>
                  <a:pt x="1253781" y="516890"/>
                </a:lnTo>
                <a:lnTo>
                  <a:pt x="1256305" y="525780"/>
                </a:lnTo>
                <a:lnTo>
                  <a:pt x="1255975" y="520700"/>
                </a:lnTo>
                <a:lnTo>
                  <a:pt x="1259646" y="514350"/>
                </a:lnTo>
                <a:lnTo>
                  <a:pt x="1271722" y="514350"/>
                </a:lnTo>
                <a:lnTo>
                  <a:pt x="1269214" y="509270"/>
                </a:lnTo>
                <a:lnTo>
                  <a:pt x="1259841" y="509270"/>
                </a:lnTo>
                <a:lnTo>
                  <a:pt x="1255351" y="508000"/>
                </a:lnTo>
                <a:lnTo>
                  <a:pt x="1250514" y="499110"/>
                </a:lnTo>
                <a:close/>
              </a:path>
              <a:path w="1292860" h="1211580">
                <a:moveTo>
                  <a:pt x="27479" y="471170"/>
                </a:moveTo>
                <a:lnTo>
                  <a:pt x="24520" y="478790"/>
                </a:lnTo>
                <a:lnTo>
                  <a:pt x="21789" y="487680"/>
                </a:lnTo>
                <a:lnTo>
                  <a:pt x="19551" y="495300"/>
                </a:lnTo>
                <a:lnTo>
                  <a:pt x="17168" y="502920"/>
                </a:lnTo>
                <a:lnTo>
                  <a:pt x="14654" y="510540"/>
                </a:lnTo>
                <a:lnTo>
                  <a:pt x="12023" y="515620"/>
                </a:lnTo>
                <a:lnTo>
                  <a:pt x="13304" y="514350"/>
                </a:lnTo>
                <a:lnTo>
                  <a:pt x="32881" y="514350"/>
                </a:lnTo>
                <a:lnTo>
                  <a:pt x="33549" y="511810"/>
                </a:lnTo>
                <a:lnTo>
                  <a:pt x="34743" y="506730"/>
                </a:lnTo>
                <a:lnTo>
                  <a:pt x="36191" y="501650"/>
                </a:lnTo>
                <a:lnTo>
                  <a:pt x="37906" y="492760"/>
                </a:lnTo>
                <a:lnTo>
                  <a:pt x="38109" y="491490"/>
                </a:lnTo>
                <a:lnTo>
                  <a:pt x="38591" y="487680"/>
                </a:lnTo>
                <a:lnTo>
                  <a:pt x="39315" y="482600"/>
                </a:lnTo>
                <a:lnTo>
                  <a:pt x="40077" y="478790"/>
                </a:lnTo>
                <a:lnTo>
                  <a:pt x="41360" y="474980"/>
                </a:lnTo>
                <a:lnTo>
                  <a:pt x="30108" y="474980"/>
                </a:lnTo>
                <a:lnTo>
                  <a:pt x="27479" y="471170"/>
                </a:lnTo>
                <a:close/>
              </a:path>
              <a:path w="1292860" h="1211580">
                <a:moveTo>
                  <a:pt x="1241129" y="463550"/>
                </a:moveTo>
                <a:lnTo>
                  <a:pt x="1245866" y="469900"/>
                </a:lnTo>
                <a:lnTo>
                  <a:pt x="1250121" y="477520"/>
                </a:lnTo>
                <a:lnTo>
                  <a:pt x="1254693" y="483870"/>
                </a:lnTo>
                <a:lnTo>
                  <a:pt x="1261449" y="495300"/>
                </a:lnTo>
                <a:lnTo>
                  <a:pt x="1267672" y="505460"/>
                </a:lnTo>
                <a:lnTo>
                  <a:pt x="1263957" y="506730"/>
                </a:lnTo>
                <a:lnTo>
                  <a:pt x="1259841" y="509270"/>
                </a:lnTo>
                <a:lnTo>
                  <a:pt x="1269214" y="509270"/>
                </a:lnTo>
                <a:lnTo>
                  <a:pt x="1268586" y="508000"/>
                </a:lnTo>
                <a:lnTo>
                  <a:pt x="1268472" y="500380"/>
                </a:lnTo>
                <a:lnTo>
                  <a:pt x="1268939" y="496570"/>
                </a:lnTo>
                <a:lnTo>
                  <a:pt x="1271330" y="496570"/>
                </a:lnTo>
                <a:lnTo>
                  <a:pt x="1270872" y="495300"/>
                </a:lnTo>
                <a:lnTo>
                  <a:pt x="1269221" y="490220"/>
                </a:lnTo>
                <a:lnTo>
                  <a:pt x="1267837" y="487680"/>
                </a:lnTo>
                <a:lnTo>
                  <a:pt x="1266529" y="483870"/>
                </a:lnTo>
                <a:lnTo>
                  <a:pt x="1264878" y="478790"/>
                </a:lnTo>
                <a:lnTo>
                  <a:pt x="1263202" y="474980"/>
                </a:lnTo>
                <a:lnTo>
                  <a:pt x="1261881" y="469900"/>
                </a:lnTo>
                <a:lnTo>
                  <a:pt x="1260630" y="467360"/>
                </a:lnTo>
                <a:lnTo>
                  <a:pt x="1248254" y="467360"/>
                </a:lnTo>
                <a:lnTo>
                  <a:pt x="1242551" y="464820"/>
                </a:lnTo>
                <a:lnTo>
                  <a:pt x="1241129" y="463550"/>
                </a:lnTo>
                <a:close/>
              </a:path>
              <a:path w="1292860" h="1211580">
                <a:moveTo>
                  <a:pt x="1271330" y="496570"/>
                </a:moveTo>
                <a:lnTo>
                  <a:pt x="1270372" y="496570"/>
                </a:lnTo>
                <a:lnTo>
                  <a:pt x="1273158" y="501650"/>
                </a:lnTo>
                <a:lnTo>
                  <a:pt x="1271330" y="496570"/>
                </a:lnTo>
                <a:close/>
              </a:path>
              <a:path w="1292860" h="1211580">
                <a:moveTo>
                  <a:pt x="38001" y="492760"/>
                </a:moveTo>
                <a:lnTo>
                  <a:pt x="37893" y="494030"/>
                </a:lnTo>
                <a:lnTo>
                  <a:pt x="38001" y="492760"/>
                </a:lnTo>
                <a:close/>
              </a:path>
              <a:path w="1292860" h="1211580">
                <a:moveTo>
                  <a:pt x="49689" y="459740"/>
                </a:moveTo>
                <a:lnTo>
                  <a:pt x="35162" y="459740"/>
                </a:lnTo>
                <a:lnTo>
                  <a:pt x="30108" y="474980"/>
                </a:lnTo>
                <a:lnTo>
                  <a:pt x="41360" y="474980"/>
                </a:lnTo>
                <a:lnTo>
                  <a:pt x="42681" y="469900"/>
                </a:lnTo>
                <a:lnTo>
                  <a:pt x="44100" y="469900"/>
                </a:lnTo>
                <a:lnTo>
                  <a:pt x="45640" y="467360"/>
                </a:lnTo>
                <a:lnTo>
                  <a:pt x="47835" y="463550"/>
                </a:lnTo>
                <a:lnTo>
                  <a:pt x="48915" y="463550"/>
                </a:lnTo>
                <a:lnTo>
                  <a:pt x="49689" y="459740"/>
                </a:lnTo>
                <a:close/>
              </a:path>
              <a:path w="1292860" h="1211580">
                <a:moveTo>
                  <a:pt x="44100" y="469900"/>
                </a:moveTo>
                <a:lnTo>
                  <a:pt x="42681" y="469900"/>
                </a:lnTo>
                <a:lnTo>
                  <a:pt x="43330" y="471170"/>
                </a:lnTo>
                <a:lnTo>
                  <a:pt x="44100" y="469900"/>
                </a:lnTo>
                <a:close/>
              </a:path>
              <a:path w="1292860" h="1211580">
                <a:moveTo>
                  <a:pt x="48915" y="463550"/>
                </a:moveTo>
                <a:lnTo>
                  <a:pt x="47835" y="463550"/>
                </a:lnTo>
                <a:lnTo>
                  <a:pt x="48142" y="467360"/>
                </a:lnTo>
                <a:lnTo>
                  <a:pt x="48915" y="463550"/>
                </a:lnTo>
                <a:close/>
              </a:path>
              <a:path w="1292860" h="1211580">
                <a:moveTo>
                  <a:pt x="1215704" y="389890"/>
                </a:moveTo>
                <a:lnTo>
                  <a:pt x="1218066" y="396240"/>
                </a:lnTo>
                <a:lnTo>
                  <a:pt x="1221660" y="403860"/>
                </a:lnTo>
                <a:lnTo>
                  <a:pt x="1224682" y="411480"/>
                </a:lnTo>
                <a:lnTo>
                  <a:pt x="1227080" y="417830"/>
                </a:lnTo>
                <a:lnTo>
                  <a:pt x="1229554" y="424180"/>
                </a:lnTo>
                <a:lnTo>
                  <a:pt x="1232060" y="430530"/>
                </a:lnTo>
                <a:lnTo>
                  <a:pt x="1234550" y="435610"/>
                </a:lnTo>
                <a:lnTo>
                  <a:pt x="1238844" y="447040"/>
                </a:lnTo>
                <a:lnTo>
                  <a:pt x="1242837" y="457200"/>
                </a:lnTo>
                <a:lnTo>
                  <a:pt x="1246230" y="463550"/>
                </a:lnTo>
                <a:lnTo>
                  <a:pt x="1248724" y="467360"/>
                </a:lnTo>
                <a:lnTo>
                  <a:pt x="1260630" y="467360"/>
                </a:lnTo>
                <a:lnTo>
                  <a:pt x="1256877" y="459740"/>
                </a:lnTo>
                <a:lnTo>
                  <a:pt x="1259252" y="459740"/>
                </a:lnTo>
                <a:lnTo>
                  <a:pt x="1256722" y="453390"/>
                </a:lnTo>
                <a:lnTo>
                  <a:pt x="1253683" y="447040"/>
                </a:lnTo>
                <a:lnTo>
                  <a:pt x="1251158" y="440690"/>
                </a:lnTo>
                <a:lnTo>
                  <a:pt x="1250171" y="435610"/>
                </a:lnTo>
                <a:lnTo>
                  <a:pt x="1249879" y="431800"/>
                </a:lnTo>
                <a:lnTo>
                  <a:pt x="1244202" y="414020"/>
                </a:lnTo>
                <a:lnTo>
                  <a:pt x="1242539" y="408940"/>
                </a:lnTo>
                <a:lnTo>
                  <a:pt x="1240748" y="403860"/>
                </a:lnTo>
                <a:lnTo>
                  <a:pt x="1238589" y="398780"/>
                </a:lnTo>
                <a:lnTo>
                  <a:pt x="1237000" y="394970"/>
                </a:lnTo>
                <a:lnTo>
                  <a:pt x="1219094" y="394970"/>
                </a:lnTo>
                <a:lnTo>
                  <a:pt x="1217316" y="393700"/>
                </a:lnTo>
                <a:lnTo>
                  <a:pt x="1215704" y="389890"/>
                </a:lnTo>
                <a:close/>
              </a:path>
              <a:path w="1292860" h="1211580">
                <a:moveTo>
                  <a:pt x="106587" y="323850"/>
                </a:moveTo>
                <a:lnTo>
                  <a:pt x="91220" y="323850"/>
                </a:lnTo>
                <a:lnTo>
                  <a:pt x="85298" y="331470"/>
                </a:lnTo>
                <a:lnTo>
                  <a:pt x="62975" y="370840"/>
                </a:lnTo>
                <a:lnTo>
                  <a:pt x="45966" y="411480"/>
                </a:lnTo>
                <a:lnTo>
                  <a:pt x="43011" y="416560"/>
                </a:lnTo>
                <a:lnTo>
                  <a:pt x="40293" y="429260"/>
                </a:lnTo>
                <a:lnTo>
                  <a:pt x="36905" y="440690"/>
                </a:lnTo>
                <a:lnTo>
                  <a:pt x="33085" y="452120"/>
                </a:lnTo>
                <a:lnTo>
                  <a:pt x="29066" y="466090"/>
                </a:lnTo>
                <a:lnTo>
                  <a:pt x="31035" y="461010"/>
                </a:lnTo>
                <a:lnTo>
                  <a:pt x="35162" y="459740"/>
                </a:lnTo>
                <a:lnTo>
                  <a:pt x="49689" y="459740"/>
                </a:lnTo>
                <a:lnTo>
                  <a:pt x="51495" y="450850"/>
                </a:lnTo>
                <a:lnTo>
                  <a:pt x="52752" y="447040"/>
                </a:lnTo>
                <a:lnTo>
                  <a:pt x="53069" y="440690"/>
                </a:lnTo>
                <a:lnTo>
                  <a:pt x="52549" y="439420"/>
                </a:lnTo>
                <a:lnTo>
                  <a:pt x="54047" y="427990"/>
                </a:lnTo>
                <a:lnTo>
                  <a:pt x="57565" y="424180"/>
                </a:lnTo>
                <a:lnTo>
                  <a:pt x="58170" y="419100"/>
                </a:lnTo>
                <a:lnTo>
                  <a:pt x="58907" y="415290"/>
                </a:lnTo>
                <a:lnTo>
                  <a:pt x="60532" y="408940"/>
                </a:lnTo>
                <a:lnTo>
                  <a:pt x="63801" y="400050"/>
                </a:lnTo>
                <a:lnTo>
                  <a:pt x="70366" y="400050"/>
                </a:lnTo>
                <a:lnTo>
                  <a:pt x="74494" y="392430"/>
                </a:lnTo>
                <a:lnTo>
                  <a:pt x="79981" y="379730"/>
                </a:lnTo>
                <a:lnTo>
                  <a:pt x="82052" y="374407"/>
                </a:lnTo>
                <a:lnTo>
                  <a:pt x="83854" y="369570"/>
                </a:lnTo>
                <a:lnTo>
                  <a:pt x="86357" y="363220"/>
                </a:lnTo>
                <a:lnTo>
                  <a:pt x="82535" y="363220"/>
                </a:lnTo>
                <a:lnTo>
                  <a:pt x="84238" y="356870"/>
                </a:lnTo>
                <a:lnTo>
                  <a:pt x="87957" y="347980"/>
                </a:lnTo>
                <a:lnTo>
                  <a:pt x="92325" y="339090"/>
                </a:lnTo>
                <a:lnTo>
                  <a:pt x="95208" y="335280"/>
                </a:lnTo>
                <a:lnTo>
                  <a:pt x="99158" y="331470"/>
                </a:lnTo>
                <a:lnTo>
                  <a:pt x="106587" y="323850"/>
                </a:lnTo>
                <a:close/>
              </a:path>
              <a:path w="1292860" h="1211580">
                <a:moveTo>
                  <a:pt x="69677" y="401320"/>
                </a:moveTo>
                <a:lnTo>
                  <a:pt x="67480" y="401320"/>
                </a:lnTo>
                <a:lnTo>
                  <a:pt x="66925" y="406400"/>
                </a:lnTo>
                <a:lnTo>
                  <a:pt x="69677" y="401320"/>
                </a:lnTo>
                <a:close/>
              </a:path>
              <a:path w="1292860" h="1211580">
                <a:moveTo>
                  <a:pt x="70366" y="400050"/>
                </a:moveTo>
                <a:lnTo>
                  <a:pt x="63801" y="400050"/>
                </a:lnTo>
                <a:lnTo>
                  <a:pt x="63303" y="405130"/>
                </a:lnTo>
                <a:lnTo>
                  <a:pt x="65401" y="402590"/>
                </a:lnTo>
                <a:lnTo>
                  <a:pt x="67480" y="401320"/>
                </a:lnTo>
                <a:lnTo>
                  <a:pt x="69677" y="401320"/>
                </a:lnTo>
                <a:lnTo>
                  <a:pt x="70366" y="400050"/>
                </a:lnTo>
                <a:close/>
              </a:path>
              <a:path w="1292860" h="1211580">
                <a:moveTo>
                  <a:pt x="1190367" y="340360"/>
                </a:moveTo>
                <a:lnTo>
                  <a:pt x="1191662" y="345440"/>
                </a:lnTo>
                <a:lnTo>
                  <a:pt x="1193364" y="347980"/>
                </a:lnTo>
                <a:lnTo>
                  <a:pt x="1195231" y="350520"/>
                </a:lnTo>
                <a:lnTo>
                  <a:pt x="1196996" y="354330"/>
                </a:lnTo>
                <a:lnTo>
                  <a:pt x="1198978" y="355600"/>
                </a:lnTo>
                <a:lnTo>
                  <a:pt x="1204997" y="361950"/>
                </a:lnTo>
                <a:lnTo>
                  <a:pt x="1209100" y="367030"/>
                </a:lnTo>
                <a:lnTo>
                  <a:pt x="1211060" y="374407"/>
                </a:lnTo>
                <a:lnTo>
                  <a:pt x="1211982" y="375920"/>
                </a:lnTo>
                <a:lnTo>
                  <a:pt x="1213443" y="379730"/>
                </a:lnTo>
                <a:lnTo>
                  <a:pt x="1214764" y="382270"/>
                </a:lnTo>
                <a:lnTo>
                  <a:pt x="1218028" y="391160"/>
                </a:lnTo>
                <a:lnTo>
                  <a:pt x="1219094" y="394970"/>
                </a:lnTo>
                <a:lnTo>
                  <a:pt x="1237000" y="394970"/>
                </a:lnTo>
                <a:lnTo>
                  <a:pt x="1231172" y="381000"/>
                </a:lnTo>
                <a:lnTo>
                  <a:pt x="1227216" y="372110"/>
                </a:lnTo>
                <a:lnTo>
                  <a:pt x="1222863" y="363220"/>
                </a:lnTo>
                <a:lnTo>
                  <a:pt x="1219641" y="356870"/>
                </a:lnTo>
                <a:lnTo>
                  <a:pt x="1200552" y="356870"/>
                </a:lnTo>
                <a:lnTo>
                  <a:pt x="1198012" y="354330"/>
                </a:lnTo>
                <a:lnTo>
                  <a:pt x="1190367" y="340360"/>
                </a:lnTo>
                <a:close/>
              </a:path>
              <a:path w="1292860" h="1211580">
                <a:moveTo>
                  <a:pt x="1209735" y="372272"/>
                </a:moveTo>
                <a:lnTo>
                  <a:pt x="1211462" y="375920"/>
                </a:lnTo>
                <a:lnTo>
                  <a:pt x="1211060" y="374407"/>
                </a:lnTo>
                <a:lnTo>
                  <a:pt x="1209735" y="372272"/>
                </a:lnTo>
                <a:close/>
              </a:path>
              <a:path w="1292860" h="1211580">
                <a:moveTo>
                  <a:pt x="1207436" y="368300"/>
                </a:moveTo>
                <a:lnTo>
                  <a:pt x="1208833" y="370840"/>
                </a:lnTo>
                <a:lnTo>
                  <a:pt x="1209735" y="372272"/>
                </a:lnTo>
                <a:lnTo>
                  <a:pt x="1209658" y="372110"/>
                </a:lnTo>
                <a:lnTo>
                  <a:pt x="1208960" y="369570"/>
                </a:lnTo>
                <a:lnTo>
                  <a:pt x="1207436" y="368300"/>
                </a:lnTo>
                <a:close/>
              </a:path>
              <a:path w="1292860" h="1211580">
                <a:moveTo>
                  <a:pt x="96301" y="342900"/>
                </a:moveTo>
                <a:lnTo>
                  <a:pt x="90795" y="351790"/>
                </a:lnTo>
                <a:lnTo>
                  <a:pt x="85384" y="361950"/>
                </a:lnTo>
                <a:lnTo>
                  <a:pt x="84210" y="363220"/>
                </a:lnTo>
                <a:lnTo>
                  <a:pt x="86357" y="363220"/>
                </a:lnTo>
                <a:lnTo>
                  <a:pt x="86858" y="361950"/>
                </a:lnTo>
                <a:lnTo>
                  <a:pt x="89926" y="355600"/>
                </a:lnTo>
                <a:lnTo>
                  <a:pt x="93436" y="350520"/>
                </a:lnTo>
                <a:lnTo>
                  <a:pt x="97761" y="345440"/>
                </a:lnTo>
                <a:lnTo>
                  <a:pt x="96301" y="342900"/>
                </a:lnTo>
                <a:close/>
              </a:path>
              <a:path w="1292860" h="1211580">
                <a:moveTo>
                  <a:pt x="1201784" y="321310"/>
                </a:moveTo>
                <a:lnTo>
                  <a:pt x="1180118" y="321310"/>
                </a:lnTo>
                <a:lnTo>
                  <a:pt x="1183839" y="326390"/>
                </a:lnTo>
                <a:lnTo>
                  <a:pt x="1188386" y="332740"/>
                </a:lnTo>
                <a:lnTo>
                  <a:pt x="1201937" y="355600"/>
                </a:lnTo>
                <a:lnTo>
                  <a:pt x="1200552" y="356870"/>
                </a:lnTo>
                <a:lnTo>
                  <a:pt x="1219641" y="356870"/>
                </a:lnTo>
                <a:lnTo>
                  <a:pt x="1218353" y="354330"/>
                </a:lnTo>
                <a:lnTo>
                  <a:pt x="1213926" y="344170"/>
                </a:lnTo>
                <a:lnTo>
                  <a:pt x="1211017" y="339090"/>
                </a:lnTo>
                <a:lnTo>
                  <a:pt x="1207664" y="332740"/>
                </a:lnTo>
                <a:lnTo>
                  <a:pt x="1204794" y="326390"/>
                </a:lnTo>
                <a:lnTo>
                  <a:pt x="1201784" y="321310"/>
                </a:lnTo>
                <a:close/>
              </a:path>
              <a:path w="1292860" h="1211580">
                <a:moveTo>
                  <a:pt x="116357" y="312420"/>
                </a:moveTo>
                <a:lnTo>
                  <a:pt x="94421" y="312420"/>
                </a:lnTo>
                <a:lnTo>
                  <a:pt x="90843" y="318770"/>
                </a:lnTo>
                <a:lnTo>
                  <a:pt x="87863" y="325120"/>
                </a:lnTo>
                <a:lnTo>
                  <a:pt x="87361" y="327660"/>
                </a:lnTo>
                <a:lnTo>
                  <a:pt x="91220" y="323850"/>
                </a:lnTo>
                <a:lnTo>
                  <a:pt x="106587" y="323850"/>
                </a:lnTo>
                <a:lnTo>
                  <a:pt x="109318" y="321310"/>
                </a:lnTo>
                <a:lnTo>
                  <a:pt x="112302" y="317500"/>
                </a:lnTo>
                <a:lnTo>
                  <a:pt x="115490" y="313690"/>
                </a:lnTo>
                <a:lnTo>
                  <a:pt x="116357" y="312420"/>
                </a:lnTo>
                <a:close/>
              </a:path>
              <a:path w="1292860" h="1211580">
                <a:moveTo>
                  <a:pt x="1153347" y="285750"/>
                </a:moveTo>
                <a:lnTo>
                  <a:pt x="1163951" y="298450"/>
                </a:lnTo>
                <a:lnTo>
                  <a:pt x="1173933" y="311150"/>
                </a:lnTo>
                <a:lnTo>
                  <a:pt x="1171228" y="311150"/>
                </a:lnTo>
                <a:lnTo>
                  <a:pt x="1175914" y="317500"/>
                </a:lnTo>
                <a:lnTo>
                  <a:pt x="1179369" y="325120"/>
                </a:lnTo>
                <a:lnTo>
                  <a:pt x="1180118" y="321310"/>
                </a:lnTo>
                <a:lnTo>
                  <a:pt x="1201784" y="321310"/>
                </a:lnTo>
                <a:lnTo>
                  <a:pt x="1200253" y="317500"/>
                </a:lnTo>
                <a:lnTo>
                  <a:pt x="1178239" y="317500"/>
                </a:lnTo>
                <a:lnTo>
                  <a:pt x="1177184" y="312420"/>
                </a:lnTo>
                <a:lnTo>
                  <a:pt x="1173222" y="307340"/>
                </a:lnTo>
                <a:lnTo>
                  <a:pt x="1168421" y="300990"/>
                </a:lnTo>
                <a:lnTo>
                  <a:pt x="1164610" y="295910"/>
                </a:lnTo>
                <a:lnTo>
                  <a:pt x="1158443" y="288290"/>
                </a:lnTo>
                <a:lnTo>
                  <a:pt x="1157677" y="288290"/>
                </a:lnTo>
                <a:lnTo>
                  <a:pt x="1155175" y="287020"/>
                </a:lnTo>
                <a:lnTo>
                  <a:pt x="1153347" y="285750"/>
                </a:lnTo>
                <a:close/>
              </a:path>
              <a:path w="1292860" h="1211580">
                <a:moveTo>
                  <a:pt x="106308" y="288290"/>
                </a:moveTo>
                <a:lnTo>
                  <a:pt x="103844" y="292100"/>
                </a:lnTo>
                <a:lnTo>
                  <a:pt x="103615" y="292100"/>
                </a:lnTo>
                <a:lnTo>
                  <a:pt x="102714" y="293370"/>
                </a:lnTo>
                <a:lnTo>
                  <a:pt x="100148" y="297180"/>
                </a:lnTo>
                <a:lnTo>
                  <a:pt x="96614" y="302260"/>
                </a:lnTo>
                <a:lnTo>
                  <a:pt x="93219" y="308610"/>
                </a:lnTo>
                <a:lnTo>
                  <a:pt x="89917" y="313690"/>
                </a:lnTo>
                <a:lnTo>
                  <a:pt x="86661" y="318770"/>
                </a:lnTo>
                <a:lnTo>
                  <a:pt x="94421" y="312420"/>
                </a:lnTo>
                <a:lnTo>
                  <a:pt x="116357" y="312420"/>
                </a:lnTo>
                <a:lnTo>
                  <a:pt x="118957" y="308610"/>
                </a:lnTo>
                <a:lnTo>
                  <a:pt x="121228" y="304800"/>
                </a:lnTo>
                <a:lnTo>
                  <a:pt x="122742" y="302260"/>
                </a:lnTo>
                <a:lnTo>
                  <a:pt x="124160" y="302260"/>
                </a:lnTo>
                <a:lnTo>
                  <a:pt x="125751" y="299720"/>
                </a:lnTo>
                <a:lnTo>
                  <a:pt x="101875" y="299720"/>
                </a:lnTo>
                <a:lnTo>
                  <a:pt x="102676" y="297180"/>
                </a:lnTo>
                <a:lnTo>
                  <a:pt x="103399" y="294640"/>
                </a:lnTo>
                <a:lnTo>
                  <a:pt x="105125" y="292232"/>
                </a:lnTo>
                <a:lnTo>
                  <a:pt x="106308" y="288290"/>
                </a:lnTo>
                <a:close/>
              </a:path>
              <a:path w="1292860" h="1211580">
                <a:moveTo>
                  <a:pt x="1179153" y="309880"/>
                </a:moveTo>
                <a:lnTo>
                  <a:pt x="1181337" y="316230"/>
                </a:lnTo>
                <a:lnTo>
                  <a:pt x="1178239" y="317500"/>
                </a:lnTo>
                <a:lnTo>
                  <a:pt x="1200253" y="317500"/>
                </a:lnTo>
                <a:lnTo>
                  <a:pt x="1199232" y="314960"/>
                </a:lnTo>
                <a:lnTo>
                  <a:pt x="1186240" y="314960"/>
                </a:lnTo>
                <a:lnTo>
                  <a:pt x="1179153" y="309880"/>
                </a:lnTo>
                <a:close/>
              </a:path>
              <a:path w="1292860" h="1211580">
                <a:moveTo>
                  <a:pt x="1120873" y="223520"/>
                </a:moveTo>
                <a:lnTo>
                  <a:pt x="1124365" y="227330"/>
                </a:lnTo>
                <a:lnTo>
                  <a:pt x="1129001" y="233680"/>
                </a:lnTo>
                <a:lnTo>
                  <a:pt x="1115564" y="233680"/>
                </a:lnTo>
                <a:lnTo>
                  <a:pt x="1124692" y="246380"/>
                </a:lnTo>
                <a:lnTo>
                  <a:pt x="1129137" y="251460"/>
                </a:lnTo>
                <a:lnTo>
                  <a:pt x="1133382" y="259080"/>
                </a:lnTo>
                <a:lnTo>
                  <a:pt x="1137522" y="262890"/>
                </a:lnTo>
                <a:lnTo>
                  <a:pt x="1145879" y="269240"/>
                </a:lnTo>
                <a:lnTo>
                  <a:pt x="1150146" y="273050"/>
                </a:lnTo>
                <a:lnTo>
                  <a:pt x="1154070" y="276860"/>
                </a:lnTo>
                <a:lnTo>
                  <a:pt x="1158439" y="281940"/>
                </a:lnTo>
                <a:lnTo>
                  <a:pt x="1162694" y="285750"/>
                </a:lnTo>
                <a:lnTo>
                  <a:pt x="1167367" y="290830"/>
                </a:lnTo>
                <a:lnTo>
                  <a:pt x="1171927" y="295910"/>
                </a:lnTo>
                <a:lnTo>
                  <a:pt x="1176422" y="302260"/>
                </a:lnTo>
                <a:lnTo>
                  <a:pt x="1181172" y="307340"/>
                </a:lnTo>
                <a:lnTo>
                  <a:pt x="1186240" y="314960"/>
                </a:lnTo>
                <a:lnTo>
                  <a:pt x="1199232" y="314960"/>
                </a:lnTo>
                <a:lnTo>
                  <a:pt x="1197155" y="311150"/>
                </a:lnTo>
                <a:lnTo>
                  <a:pt x="1194737" y="311150"/>
                </a:lnTo>
                <a:lnTo>
                  <a:pt x="1191031" y="304800"/>
                </a:lnTo>
                <a:lnTo>
                  <a:pt x="1186462" y="295910"/>
                </a:lnTo>
                <a:lnTo>
                  <a:pt x="1182150" y="290830"/>
                </a:lnTo>
                <a:lnTo>
                  <a:pt x="1181960" y="288290"/>
                </a:lnTo>
                <a:lnTo>
                  <a:pt x="1179089" y="281940"/>
                </a:lnTo>
                <a:lnTo>
                  <a:pt x="1180025" y="281940"/>
                </a:lnTo>
                <a:lnTo>
                  <a:pt x="1174946" y="274320"/>
                </a:lnTo>
                <a:lnTo>
                  <a:pt x="1167755" y="264160"/>
                </a:lnTo>
                <a:lnTo>
                  <a:pt x="1160773" y="254000"/>
                </a:lnTo>
                <a:lnTo>
                  <a:pt x="1152089" y="246380"/>
                </a:lnTo>
                <a:lnTo>
                  <a:pt x="1131579" y="246380"/>
                </a:lnTo>
                <a:lnTo>
                  <a:pt x="1128836" y="243840"/>
                </a:lnTo>
                <a:lnTo>
                  <a:pt x="1125940" y="240030"/>
                </a:lnTo>
                <a:lnTo>
                  <a:pt x="1123032" y="234950"/>
                </a:lnTo>
                <a:lnTo>
                  <a:pt x="1148981" y="234950"/>
                </a:lnTo>
                <a:lnTo>
                  <a:pt x="1148038" y="233680"/>
                </a:lnTo>
                <a:lnTo>
                  <a:pt x="1142640" y="229870"/>
                </a:lnTo>
                <a:lnTo>
                  <a:pt x="1138780" y="227330"/>
                </a:lnTo>
                <a:lnTo>
                  <a:pt x="1126981" y="227330"/>
                </a:lnTo>
                <a:lnTo>
                  <a:pt x="1124505" y="226060"/>
                </a:lnTo>
                <a:lnTo>
                  <a:pt x="1120873" y="223520"/>
                </a:lnTo>
                <a:close/>
              </a:path>
              <a:path w="1292860" h="1211580">
                <a:moveTo>
                  <a:pt x="1196463" y="309880"/>
                </a:moveTo>
                <a:lnTo>
                  <a:pt x="1194737" y="311150"/>
                </a:lnTo>
                <a:lnTo>
                  <a:pt x="1197155" y="311150"/>
                </a:lnTo>
                <a:lnTo>
                  <a:pt x="1196463" y="309880"/>
                </a:lnTo>
                <a:close/>
              </a:path>
              <a:path w="1292860" h="1211580">
                <a:moveTo>
                  <a:pt x="124160" y="302260"/>
                </a:moveTo>
                <a:lnTo>
                  <a:pt x="122742" y="302260"/>
                </a:lnTo>
                <a:lnTo>
                  <a:pt x="121228" y="304800"/>
                </a:lnTo>
                <a:lnTo>
                  <a:pt x="121459" y="304800"/>
                </a:lnTo>
                <a:lnTo>
                  <a:pt x="119922" y="307340"/>
                </a:lnTo>
                <a:lnTo>
                  <a:pt x="123364" y="303530"/>
                </a:lnTo>
                <a:lnTo>
                  <a:pt x="124160" y="302260"/>
                </a:lnTo>
                <a:close/>
              </a:path>
              <a:path w="1292860" h="1211580">
                <a:moveTo>
                  <a:pt x="122742" y="302260"/>
                </a:moveTo>
                <a:lnTo>
                  <a:pt x="121205" y="304800"/>
                </a:lnTo>
                <a:lnTo>
                  <a:pt x="122742" y="302260"/>
                </a:lnTo>
                <a:close/>
              </a:path>
              <a:path w="1292860" h="1211580">
                <a:moveTo>
                  <a:pt x="125948" y="260350"/>
                </a:moveTo>
                <a:lnTo>
                  <a:pt x="124774" y="260350"/>
                </a:lnTo>
                <a:lnTo>
                  <a:pt x="120208" y="270510"/>
                </a:lnTo>
                <a:lnTo>
                  <a:pt x="117048" y="276860"/>
                </a:lnTo>
                <a:lnTo>
                  <a:pt x="105151" y="292875"/>
                </a:lnTo>
                <a:lnTo>
                  <a:pt x="101875" y="299720"/>
                </a:lnTo>
                <a:lnTo>
                  <a:pt x="125751" y="299720"/>
                </a:lnTo>
                <a:lnTo>
                  <a:pt x="131098" y="289560"/>
                </a:lnTo>
                <a:lnTo>
                  <a:pt x="134362" y="284480"/>
                </a:lnTo>
                <a:lnTo>
                  <a:pt x="132457" y="284480"/>
                </a:lnTo>
                <a:lnTo>
                  <a:pt x="136031" y="278130"/>
                </a:lnTo>
                <a:lnTo>
                  <a:pt x="136756" y="277089"/>
                </a:lnTo>
                <a:lnTo>
                  <a:pt x="139125" y="271780"/>
                </a:lnTo>
                <a:lnTo>
                  <a:pt x="142532" y="265430"/>
                </a:lnTo>
                <a:lnTo>
                  <a:pt x="124720" y="265430"/>
                </a:lnTo>
                <a:lnTo>
                  <a:pt x="125948" y="260350"/>
                </a:lnTo>
                <a:close/>
              </a:path>
              <a:path w="1292860" h="1211580">
                <a:moveTo>
                  <a:pt x="106130" y="290830"/>
                </a:moveTo>
                <a:lnTo>
                  <a:pt x="105125" y="292232"/>
                </a:lnTo>
                <a:lnTo>
                  <a:pt x="104784" y="293370"/>
                </a:lnTo>
                <a:lnTo>
                  <a:pt x="105151" y="292875"/>
                </a:lnTo>
                <a:lnTo>
                  <a:pt x="106130" y="290830"/>
                </a:lnTo>
                <a:close/>
              </a:path>
              <a:path w="1292860" h="1211580">
                <a:moveTo>
                  <a:pt x="1152534" y="279400"/>
                </a:moveTo>
                <a:lnTo>
                  <a:pt x="1157677" y="288290"/>
                </a:lnTo>
                <a:lnTo>
                  <a:pt x="1158443" y="288290"/>
                </a:lnTo>
                <a:lnTo>
                  <a:pt x="1156388" y="285750"/>
                </a:lnTo>
                <a:lnTo>
                  <a:pt x="1152534" y="279400"/>
                </a:lnTo>
                <a:close/>
              </a:path>
              <a:path w="1292860" h="1211580">
                <a:moveTo>
                  <a:pt x="1180025" y="281940"/>
                </a:moveTo>
                <a:lnTo>
                  <a:pt x="1179089" y="281940"/>
                </a:lnTo>
                <a:lnTo>
                  <a:pt x="1184258" y="288290"/>
                </a:lnTo>
                <a:lnTo>
                  <a:pt x="1180025" y="281940"/>
                </a:lnTo>
                <a:close/>
              </a:path>
              <a:path w="1292860" h="1211580">
                <a:moveTo>
                  <a:pt x="136756" y="277089"/>
                </a:moveTo>
                <a:lnTo>
                  <a:pt x="136031" y="278130"/>
                </a:lnTo>
                <a:lnTo>
                  <a:pt x="132457" y="284480"/>
                </a:lnTo>
                <a:lnTo>
                  <a:pt x="136292" y="278130"/>
                </a:lnTo>
                <a:lnTo>
                  <a:pt x="136756" y="277089"/>
                </a:lnTo>
                <a:close/>
              </a:path>
              <a:path w="1292860" h="1211580">
                <a:moveTo>
                  <a:pt x="146897" y="262890"/>
                </a:moveTo>
                <a:lnTo>
                  <a:pt x="143066" y="268110"/>
                </a:lnTo>
                <a:lnTo>
                  <a:pt x="139572" y="273050"/>
                </a:lnTo>
                <a:lnTo>
                  <a:pt x="136756" y="277089"/>
                </a:lnTo>
                <a:lnTo>
                  <a:pt x="136292" y="278130"/>
                </a:lnTo>
                <a:lnTo>
                  <a:pt x="132457" y="284480"/>
                </a:lnTo>
                <a:lnTo>
                  <a:pt x="134362" y="284480"/>
                </a:lnTo>
                <a:lnTo>
                  <a:pt x="139010" y="280670"/>
                </a:lnTo>
                <a:lnTo>
                  <a:pt x="140522" y="273050"/>
                </a:lnTo>
                <a:lnTo>
                  <a:pt x="147002" y="268110"/>
                </a:lnTo>
                <a:lnTo>
                  <a:pt x="148420" y="265857"/>
                </a:lnTo>
                <a:lnTo>
                  <a:pt x="146897" y="262890"/>
                </a:lnTo>
                <a:close/>
              </a:path>
              <a:path w="1292860" h="1211580">
                <a:moveTo>
                  <a:pt x="173354" y="236220"/>
                </a:moveTo>
                <a:lnTo>
                  <a:pt x="168360" y="236220"/>
                </a:lnTo>
                <a:lnTo>
                  <a:pt x="169274" y="238760"/>
                </a:lnTo>
                <a:lnTo>
                  <a:pt x="164232" y="245110"/>
                </a:lnTo>
                <a:lnTo>
                  <a:pt x="158530" y="252730"/>
                </a:lnTo>
                <a:lnTo>
                  <a:pt x="154004" y="257810"/>
                </a:lnTo>
                <a:lnTo>
                  <a:pt x="149489" y="264160"/>
                </a:lnTo>
                <a:lnTo>
                  <a:pt x="148420" y="265857"/>
                </a:lnTo>
                <a:lnTo>
                  <a:pt x="148853" y="266700"/>
                </a:lnTo>
                <a:lnTo>
                  <a:pt x="147002" y="268110"/>
                </a:lnTo>
                <a:lnTo>
                  <a:pt x="145491" y="270510"/>
                </a:lnTo>
                <a:lnTo>
                  <a:pt x="142515" y="275590"/>
                </a:lnTo>
                <a:lnTo>
                  <a:pt x="147263" y="270510"/>
                </a:lnTo>
                <a:lnTo>
                  <a:pt x="152233" y="262890"/>
                </a:lnTo>
                <a:lnTo>
                  <a:pt x="155919" y="257810"/>
                </a:lnTo>
                <a:lnTo>
                  <a:pt x="157319" y="257810"/>
                </a:lnTo>
                <a:lnTo>
                  <a:pt x="158073" y="254000"/>
                </a:lnTo>
                <a:lnTo>
                  <a:pt x="162353" y="247650"/>
                </a:lnTo>
                <a:lnTo>
                  <a:pt x="167750" y="242570"/>
                </a:lnTo>
                <a:lnTo>
                  <a:pt x="171938" y="237490"/>
                </a:lnTo>
                <a:lnTo>
                  <a:pt x="173354" y="236220"/>
                </a:lnTo>
                <a:close/>
              </a:path>
              <a:path w="1292860" h="1211580">
                <a:moveTo>
                  <a:pt x="148420" y="265857"/>
                </a:moveTo>
                <a:lnTo>
                  <a:pt x="147002" y="268110"/>
                </a:lnTo>
                <a:lnTo>
                  <a:pt x="148853" y="266700"/>
                </a:lnTo>
                <a:lnTo>
                  <a:pt x="148420" y="265857"/>
                </a:lnTo>
                <a:close/>
              </a:path>
              <a:path w="1292860" h="1211580">
                <a:moveTo>
                  <a:pt x="144878" y="236220"/>
                </a:moveTo>
                <a:lnTo>
                  <a:pt x="138439" y="241300"/>
                </a:lnTo>
                <a:lnTo>
                  <a:pt x="131339" y="256540"/>
                </a:lnTo>
                <a:lnTo>
                  <a:pt x="131835" y="257810"/>
                </a:lnTo>
                <a:lnTo>
                  <a:pt x="124720" y="265430"/>
                </a:lnTo>
                <a:lnTo>
                  <a:pt x="142532" y="265430"/>
                </a:lnTo>
                <a:lnTo>
                  <a:pt x="146685" y="257810"/>
                </a:lnTo>
                <a:lnTo>
                  <a:pt x="150753" y="252730"/>
                </a:lnTo>
                <a:lnTo>
                  <a:pt x="154642" y="247650"/>
                </a:lnTo>
                <a:lnTo>
                  <a:pt x="135810" y="247650"/>
                </a:lnTo>
                <a:lnTo>
                  <a:pt x="144878" y="236220"/>
                </a:lnTo>
                <a:close/>
              </a:path>
              <a:path w="1292860" h="1211580">
                <a:moveTo>
                  <a:pt x="129549" y="252730"/>
                </a:moveTo>
                <a:lnTo>
                  <a:pt x="127212" y="256540"/>
                </a:lnTo>
                <a:lnTo>
                  <a:pt x="125104" y="259080"/>
                </a:lnTo>
                <a:lnTo>
                  <a:pt x="122856" y="262890"/>
                </a:lnTo>
                <a:lnTo>
                  <a:pt x="124774" y="260350"/>
                </a:lnTo>
                <a:lnTo>
                  <a:pt x="125948" y="260350"/>
                </a:lnTo>
                <a:lnTo>
                  <a:pt x="129549" y="254000"/>
                </a:lnTo>
                <a:lnTo>
                  <a:pt x="129549" y="252730"/>
                </a:lnTo>
                <a:close/>
              </a:path>
              <a:path w="1292860" h="1211580">
                <a:moveTo>
                  <a:pt x="157319" y="257810"/>
                </a:moveTo>
                <a:lnTo>
                  <a:pt x="155919" y="257810"/>
                </a:lnTo>
                <a:lnTo>
                  <a:pt x="156816" y="260350"/>
                </a:lnTo>
                <a:lnTo>
                  <a:pt x="157319" y="257810"/>
                </a:lnTo>
                <a:close/>
              </a:path>
              <a:path w="1292860" h="1211580">
                <a:moveTo>
                  <a:pt x="163931" y="240030"/>
                </a:moveTo>
                <a:lnTo>
                  <a:pt x="161464" y="240030"/>
                </a:lnTo>
                <a:lnTo>
                  <a:pt x="160867" y="242570"/>
                </a:lnTo>
                <a:lnTo>
                  <a:pt x="157324" y="248920"/>
                </a:lnTo>
                <a:lnTo>
                  <a:pt x="154720" y="252730"/>
                </a:lnTo>
                <a:lnTo>
                  <a:pt x="160080" y="247650"/>
                </a:lnTo>
                <a:lnTo>
                  <a:pt x="162454" y="241300"/>
                </a:lnTo>
                <a:lnTo>
                  <a:pt x="163931" y="240030"/>
                </a:lnTo>
                <a:close/>
              </a:path>
              <a:path w="1292860" h="1211580">
                <a:moveTo>
                  <a:pt x="1153296" y="243840"/>
                </a:moveTo>
                <a:lnTo>
                  <a:pt x="1151569" y="243840"/>
                </a:lnTo>
                <a:lnTo>
                  <a:pt x="1156941" y="248920"/>
                </a:lnTo>
                <a:lnTo>
                  <a:pt x="1156141" y="246380"/>
                </a:lnTo>
                <a:lnTo>
                  <a:pt x="1153296" y="243840"/>
                </a:lnTo>
                <a:close/>
              </a:path>
              <a:path w="1292860" h="1211580">
                <a:moveTo>
                  <a:pt x="179454" y="228600"/>
                </a:moveTo>
                <a:lnTo>
                  <a:pt x="155495" y="228600"/>
                </a:lnTo>
                <a:lnTo>
                  <a:pt x="150923" y="233680"/>
                </a:lnTo>
                <a:lnTo>
                  <a:pt x="146897" y="238760"/>
                </a:lnTo>
                <a:lnTo>
                  <a:pt x="142630" y="243840"/>
                </a:lnTo>
                <a:lnTo>
                  <a:pt x="138642" y="247650"/>
                </a:lnTo>
                <a:lnTo>
                  <a:pt x="154642" y="247650"/>
                </a:lnTo>
                <a:lnTo>
                  <a:pt x="155614" y="246380"/>
                </a:lnTo>
                <a:lnTo>
                  <a:pt x="161464" y="240030"/>
                </a:lnTo>
                <a:lnTo>
                  <a:pt x="163931" y="240030"/>
                </a:lnTo>
                <a:lnTo>
                  <a:pt x="168360" y="236220"/>
                </a:lnTo>
                <a:lnTo>
                  <a:pt x="173354" y="236220"/>
                </a:lnTo>
                <a:lnTo>
                  <a:pt x="176185" y="233680"/>
                </a:lnTo>
                <a:lnTo>
                  <a:pt x="179454" y="228600"/>
                </a:lnTo>
                <a:close/>
              </a:path>
              <a:path w="1292860" h="1211580">
                <a:moveTo>
                  <a:pt x="1148981" y="234950"/>
                </a:moveTo>
                <a:lnTo>
                  <a:pt x="1123032" y="234950"/>
                </a:lnTo>
                <a:lnTo>
                  <a:pt x="1125838" y="238760"/>
                </a:lnTo>
                <a:lnTo>
                  <a:pt x="1128785" y="242570"/>
                </a:lnTo>
                <a:lnTo>
                  <a:pt x="1131579" y="246380"/>
                </a:lnTo>
                <a:lnTo>
                  <a:pt x="1152089" y="246380"/>
                </a:lnTo>
                <a:lnTo>
                  <a:pt x="1151569" y="243840"/>
                </a:lnTo>
                <a:lnTo>
                  <a:pt x="1153296" y="243840"/>
                </a:lnTo>
                <a:lnTo>
                  <a:pt x="1150451" y="241300"/>
                </a:lnTo>
                <a:lnTo>
                  <a:pt x="1148787" y="236220"/>
                </a:lnTo>
                <a:lnTo>
                  <a:pt x="1149924" y="236220"/>
                </a:lnTo>
                <a:lnTo>
                  <a:pt x="1148981" y="234950"/>
                </a:lnTo>
                <a:close/>
              </a:path>
              <a:path w="1292860" h="1211580">
                <a:moveTo>
                  <a:pt x="1149924" y="236220"/>
                </a:moveTo>
                <a:lnTo>
                  <a:pt x="1148787" y="236220"/>
                </a:lnTo>
                <a:lnTo>
                  <a:pt x="1152737" y="241300"/>
                </a:lnTo>
                <a:lnTo>
                  <a:pt x="1155582" y="243840"/>
                </a:lnTo>
                <a:lnTo>
                  <a:pt x="1149924" y="236220"/>
                </a:lnTo>
                <a:close/>
              </a:path>
              <a:path w="1292860" h="1211580">
                <a:moveTo>
                  <a:pt x="1106979" y="220980"/>
                </a:moveTo>
                <a:lnTo>
                  <a:pt x="1107474" y="223520"/>
                </a:lnTo>
                <a:lnTo>
                  <a:pt x="1109798" y="224790"/>
                </a:lnTo>
                <a:lnTo>
                  <a:pt x="1112935" y="226060"/>
                </a:lnTo>
                <a:lnTo>
                  <a:pt x="1113570" y="233680"/>
                </a:lnTo>
                <a:lnTo>
                  <a:pt x="1129001" y="233680"/>
                </a:lnTo>
                <a:lnTo>
                  <a:pt x="1124581" y="232410"/>
                </a:lnTo>
                <a:lnTo>
                  <a:pt x="1119158" y="228600"/>
                </a:lnTo>
                <a:lnTo>
                  <a:pt x="1115814" y="222250"/>
                </a:lnTo>
                <a:lnTo>
                  <a:pt x="1108020" y="222250"/>
                </a:lnTo>
                <a:lnTo>
                  <a:pt x="1106979" y="220980"/>
                </a:lnTo>
                <a:close/>
              </a:path>
              <a:path w="1292860" h="1211580">
                <a:moveTo>
                  <a:pt x="317179" y="96520"/>
                </a:moveTo>
                <a:lnTo>
                  <a:pt x="312783" y="96520"/>
                </a:lnTo>
                <a:lnTo>
                  <a:pt x="300965" y="102870"/>
                </a:lnTo>
                <a:lnTo>
                  <a:pt x="288584" y="110490"/>
                </a:lnTo>
                <a:lnTo>
                  <a:pt x="282495" y="113030"/>
                </a:lnTo>
                <a:lnTo>
                  <a:pt x="263610" y="125730"/>
                </a:lnTo>
                <a:lnTo>
                  <a:pt x="245360" y="139700"/>
                </a:lnTo>
                <a:lnTo>
                  <a:pt x="239201" y="143510"/>
                </a:lnTo>
                <a:lnTo>
                  <a:pt x="221827" y="158750"/>
                </a:lnTo>
                <a:lnTo>
                  <a:pt x="215756" y="162560"/>
                </a:lnTo>
                <a:lnTo>
                  <a:pt x="210283" y="167640"/>
                </a:lnTo>
                <a:lnTo>
                  <a:pt x="193658" y="182880"/>
                </a:lnTo>
                <a:lnTo>
                  <a:pt x="177783" y="199390"/>
                </a:lnTo>
                <a:lnTo>
                  <a:pt x="162623" y="214630"/>
                </a:lnTo>
                <a:lnTo>
                  <a:pt x="148142" y="231140"/>
                </a:lnTo>
                <a:lnTo>
                  <a:pt x="155495" y="228600"/>
                </a:lnTo>
                <a:lnTo>
                  <a:pt x="179454" y="228600"/>
                </a:lnTo>
                <a:lnTo>
                  <a:pt x="180272" y="227330"/>
                </a:lnTo>
                <a:lnTo>
                  <a:pt x="183981" y="222250"/>
                </a:lnTo>
                <a:lnTo>
                  <a:pt x="186686" y="222250"/>
                </a:lnTo>
                <a:lnTo>
                  <a:pt x="190229" y="217170"/>
                </a:lnTo>
                <a:lnTo>
                  <a:pt x="194077" y="212090"/>
                </a:lnTo>
                <a:lnTo>
                  <a:pt x="198018" y="212090"/>
                </a:lnTo>
                <a:lnTo>
                  <a:pt x="205025" y="205740"/>
                </a:lnTo>
                <a:lnTo>
                  <a:pt x="209178" y="201930"/>
                </a:lnTo>
                <a:lnTo>
                  <a:pt x="203564" y="201930"/>
                </a:lnTo>
                <a:lnTo>
                  <a:pt x="217875" y="187960"/>
                </a:lnTo>
                <a:lnTo>
                  <a:pt x="227010" y="181610"/>
                </a:lnTo>
                <a:lnTo>
                  <a:pt x="237281" y="176530"/>
                </a:lnTo>
                <a:lnTo>
                  <a:pt x="243724" y="171450"/>
                </a:lnTo>
                <a:lnTo>
                  <a:pt x="242298" y="171450"/>
                </a:lnTo>
                <a:lnTo>
                  <a:pt x="243671" y="168910"/>
                </a:lnTo>
                <a:lnTo>
                  <a:pt x="246935" y="166370"/>
                </a:lnTo>
                <a:lnTo>
                  <a:pt x="258047" y="158750"/>
                </a:lnTo>
                <a:lnTo>
                  <a:pt x="261489" y="157480"/>
                </a:lnTo>
                <a:lnTo>
                  <a:pt x="263851" y="156210"/>
                </a:lnTo>
                <a:lnTo>
                  <a:pt x="270999" y="149860"/>
                </a:lnTo>
                <a:lnTo>
                  <a:pt x="266294" y="149860"/>
                </a:lnTo>
                <a:lnTo>
                  <a:pt x="267356" y="148590"/>
                </a:lnTo>
                <a:lnTo>
                  <a:pt x="273070" y="144780"/>
                </a:lnTo>
                <a:lnTo>
                  <a:pt x="277224" y="140970"/>
                </a:lnTo>
                <a:lnTo>
                  <a:pt x="281426" y="135890"/>
                </a:lnTo>
                <a:lnTo>
                  <a:pt x="287283" y="130810"/>
                </a:lnTo>
                <a:lnTo>
                  <a:pt x="292720" y="130810"/>
                </a:lnTo>
                <a:lnTo>
                  <a:pt x="302408" y="124460"/>
                </a:lnTo>
                <a:lnTo>
                  <a:pt x="303615" y="121920"/>
                </a:lnTo>
                <a:lnTo>
                  <a:pt x="305114" y="118110"/>
                </a:lnTo>
                <a:lnTo>
                  <a:pt x="305583" y="116840"/>
                </a:lnTo>
                <a:lnTo>
                  <a:pt x="318436" y="109220"/>
                </a:lnTo>
                <a:lnTo>
                  <a:pt x="327427" y="109220"/>
                </a:lnTo>
                <a:lnTo>
                  <a:pt x="332063" y="105410"/>
                </a:lnTo>
                <a:lnTo>
                  <a:pt x="341309" y="100330"/>
                </a:lnTo>
                <a:lnTo>
                  <a:pt x="310753" y="100330"/>
                </a:lnTo>
                <a:lnTo>
                  <a:pt x="314943" y="97790"/>
                </a:lnTo>
                <a:lnTo>
                  <a:pt x="317179" y="96520"/>
                </a:lnTo>
                <a:close/>
              </a:path>
              <a:path w="1292860" h="1211580">
                <a:moveTo>
                  <a:pt x="1113405" y="208280"/>
                </a:moveTo>
                <a:lnTo>
                  <a:pt x="1107969" y="208280"/>
                </a:lnTo>
                <a:lnTo>
                  <a:pt x="1119920" y="218440"/>
                </a:lnTo>
                <a:lnTo>
                  <a:pt x="1125508" y="224790"/>
                </a:lnTo>
                <a:lnTo>
                  <a:pt x="1126981" y="227330"/>
                </a:lnTo>
                <a:lnTo>
                  <a:pt x="1130372" y="227330"/>
                </a:lnTo>
                <a:lnTo>
                  <a:pt x="1115437" y="209550"/>
                </a:lnTo>
                <a:lnTo>
                  <a:pt x="1113405" y="208280"/>
                </a:lnTo>
                <a:close/>
              </a:path>
              <a:path w="1292860" h="1211580">
                <a:moveTo>
                  <a:pt x="1134932" y="226060"/>
                </a:moveTo>
                <a:lnTo>
                  <a:pt x="1132569" y="226060"/>
                </a:lnTo>
                <a:lnTo>
                  <a:pt x="1130372" y="227330"/>
                </a:lnTo>
                <a:lnTo>
                  <a:pt x="1138780" y="227330"/>
                </a:lnTo>
                <a:lnTo>
                  <a:pt x="1134932" y="226060"/>
                </a:lnTo>
                <a:close/>
              </a:path>
              <a:path w="1292860" h="1211580">
                <a:moveTo>
                  <a:pt x="186686" y="222250"/>
                </a:moveTo>
                <a:lnTo>
                  <a:pt x="183981" y="222250"/>
                </a:lnTo>
                <a:lnTo>
                  <a:pt x="185035" y="224790"/>
                </a:lnTo>
                <a:lnTo>
                  <a:pt x="186686" y="222250"/>
                </a:lnTo>
                <a:close/>
              </a:path>
              <a:path w="1292860" h="1211580">
                <a:moveTo>
                  <a:pt x="198018" y="212090"/>
                </a:moveTo>
                <a:lnTo>
                  <a:pt x="194077" y="212090"/>
                </a:lnTo>
                <a:lnTo>
                  <a:pt x="189556" y="222250"/>
                </a:lnTo>
                <a:lnTo>
                  <a:pt x="193836" y="215900"/>
                </a:lnTo>
                <a:lnTo>
                  <a:pt x="198018" y="212090"/>
                </a:lnTo>
                <a:close/>
              </a:path>
              <a:path w="1292860" h="1211580">
                <a:moveTo>
                  <a:pt x="1104083" y="215900"/>
                </a:moveTo>
                <a:lnTo>
                  <a:pt x="1103461" y="217170"/>
                </a:lnTo>
                <a:lnTo>
                  <a:pt x="1104820" y="218440"/>
                </a:lnTo>
                <a:lnTo>
                  <a:pt x="1107106" y="219710"/>
                </a:lnTo>
                <a:lnTo>
                  <a:pt x="1109481" y="222250"/>
                </a:lnTo>
                <a:lnTo>
                  <a:pt x="1115814" y="222250"/>
                </a:lnTo>
                <a:lnTo>
                  <a:pt x="1115145" y="220980"/>
                </a:lnTo>
                <a:lnTo>
                  <a:pt x="1109570" y="217170"/>
                </a:lnTo>
                <a:lnTo>
                  <a:pt x="1104083" y="215900"/>
                </a:lnTo>
                <a:close/>
              </a:path>
              <a:path w="1292860" h="1211580">
                <a:moveTo>
                  <a:pt x="1110603" y="205740"/>
                </a:moveTo>
                <a:lnTo>
                  <a:pt x="1093263" y="205740"/>
                </a:lnTo>
                <a:lnTo>
                  <a:pt x="1097179" y="207010"/>
                </a:lnTo>
                <a:lnTo>
                  <a:pt x="1104741" y="210820"/>
                </a:lnTo>
                <a:lnTo>
                  <a:pt x="1113824" y="218440"/>
                </a:lnTo>
                <a:lnTo>
                  <a:pt x="1109463" y="209550"/>
                </a:lnTo>
                <a:lnTo>
                  <a:pt x="1107969" y="208280"/>
                </a:lnTo>
                <a:lnTo>
                  <a:pt x="1113405" y="208280"/>
                </a:lnTo>
                <a:lnTo>
                  <a:pt x="1111373" y="207010"/>
                </a:lnTo>
                <a:lnTo>
                  <a:pt x="1110603" y="205740"/>
                </a:lnTo>
                <a:close/>
              </a:path>
              <a:path w="1292860" h="1211580">
                <a:moveTo>
                  <a:pt x="1048038" y="168910"/>
                </a:moveTo>
                <a:lnTo>
                  <a:pt x="1048241" y="171450"/>
                </a:lnTo>
                <a:lnTo>
                  <a:pt x="1060277" y="179070"/>
                </a:lnTo>
                <a:lnTo>
                  <a:pt x="1067382" y="184150"/>
                </a:lnTo>
                <a:lnTo>
                  <a:pt x="1073861" y="189230"/>
                </a:lnTo>
                <a:lnTo>
                  <a:pt x="1084017" y="195580"/>
                </a:lnTo>
                <a:lnTo>
                  <a:pt x="1089720" y="203200"/>
                </a:lnTo>
                <a:lnTo>
                  <a:pt x="1095117" y="210820"/>
                </a:lnTo>
                <a:lnTo>
                  <a:pt x="1093263" y="205740"/>
                </a:lnTo>
                <a:lnTo>
                  <a:pt x="1110603" y="205740"/>
                </a:lnTo>
                <a:lnTo>
                  <a:pt x="1109833" y="204470"/>
                </a:lnTo>
                <a:lnTo>
                  <a:pt x="1109109" y="201930"/>
                </a:lnTo>
                <a:lnTo>
                  <a:pt x="1110891" y="201930"/>
                </a:lnTo>
                <a:lnTo>
                  <a:pt x="1108560" y="199390"/>
                </a:lnTo>
                <a:lnTo>
                  <a:pt x="1102821" y="193040"/>
                </a:lnTo>
                <a:lnTo>
                  <a:pt x="1096463" y="186690"/>
                </a:lnTo>
                <a:lnTo>
                  <a:pt x="1087802" y="177800"/>
                </a:lnTo>
                <a:lnTo>
                  <a:pt x="1082273" y="172720"/>
                </a:lnTo>
                <a:lnTo>
                  <a:pt x="1053931" y="172720"/>
                </a:lnTo>
                <a:lnTo>
                  <a:pt x="1048038" y="168910"/>
                </a:lnTo>
                <a:close/>
              </a:path>
              <a:path w="1292860" h="1211580">
                <a:moveTo>
                  <a:pt x="1110891" y="201930"/>
                </a:moveTo>
                <a:lnTo>
                  <a:pt x="1109109" y="201930"/>
                </a:lnTo>
                <a:lnTo>
                  <a:pt x="1110762" y="203200"/>
                </a:lnTo>
                <a:lnTo>
                  <a:pt x="1116351" y="208280"/>
                </a:lnTo>
                <a:lnTo>
                  <a:pt x="1113222" y="204470"/>
                </a:lnTo>
                <a:lnTo>
                  <a:pt x="1110891" y="201930"/>
                </a:lnTo>
                <a:close/>
              </a:path>
              <a:path w="1292860" h="1211580">
                <a:moveTo>
                  <a:pt x="207699" y="199390"/>
                </a:moveTo>
                <a:lnTo>
                  <a:pt x="203564" y="201930"/>
                </a:lnTo>
                <a:lnTo>
                  <a:pt x="208124" y="201930"/>
                </a:lnTo>
                <a:lnTo>
                  <a:pt x="207699" y="199390"/>
                </a:lnTo>
                <a:close/>
              </a:path>
              <a:path w="1292860" h="1211580">
                <a:moveTo>
                  <a:pt x="210372" y="200834"/>
                </a:moveTo>
                <a:lnTo>
                  <a:pt x="208124" y="201930"/>
                </a:lnTo>
                <a:lnTo>
                  <a:pt x="209178" y="201930"/>
                </a:lnTo>
                <a:lnTo>
                  <a:pt x="210372" y="200834"/>
                </a:lnTo>
                <a:close/>
              </a:path>
              <a:path w="1292860" h="1211580">
                <a:moveTo>
                  <a:pt x="211230" y="200243"/>
                </a:moveTo>
                <a:lnTo>
                  <a:pt x="210562" y="200660"/>
                </a:lnTo>
                <a:lnTo>
                  <a:pt x="210372" y="200834"/>
                </a:lnTo>
                <a:lnTo>
                  <a:pt x="210730" y="200660"/>
                </a:lnTo>
                <a:lnTo>
                  <a:pt x="211230" y="200243"/>
                </a:lnTo>
                <a:close/>
              </a:path>
              <a:path w="1292860" h="1211580">
                <a:moveTo>
                  <a:pt x="221408" y="191770"/>
                </a:moveTo>
                <a:lnTo>
                  <a:pt x="211230" y="200243"/>
                </a:lnTo>
                <a:lnTo>
                  <a:pt x="216671" y="196850"/>
                </a:lnTo>
                <a:lnTo>
                  <a:pt x="221408" y="191770"/>
                </a:lnTo>
                <a:close/>
              </a:path>
              <a:path w="1292860" h="1211580">
                <a:moveTo>
                  <a:pt x="964979" y="92710"/>
                </a:moveTo>
                <a:lnTo>
                  <a:pt x="929573" y="92710"/>
                </a:lnTo>
                <a:lnTo>
                  <a:pt x="938615" y="96520"/>
                </a:lnTo>
                <a:lnTo>
                  <a:pt x="946476" y="100330"/>
                </a:lnTo>
                <a:lnTo>
                  <a:pt x="953042" y="105410"/>
                </a:lnTo>
                <a:lnTo>
                  <a:pt x="966129" y="111760"/>
                </a:lnTo>
                <a:lnTo>
                  <a:pt x="972068" y="114300"/>
                </a:lnTo>
                <a:lnTo>
                  <a:pt x="985440" y="121920"/>
                </a:lnTo>
                <a:lnTo>
                  <a:pt x="989302" y="124460"/>
                </a:lnTo>
                <a:lnTo>
                  <a:pt x="988143" y="125730"/>
                </a:lnTo>
                <a:lnTo>
                  <a:pt x="985732" y="125730"/>
                </a:lnTo>
                <a:lnTo>
                  <a:pt x="989390" y="127000"/>
                </a:lnTo>
                <a:lnTo>
                  <a:pt x="993174" y="128270"/>
                </a:lnTo>
                <a:lnTo>
                  <a:pt x="996768" y="129540"/>
                </a:lnTo>
                <a:lnTo>
                  <a:pt x="999003" y="130810"/>
                </a:lnTo>
                <a:lnTo>
                  <a:pt x="997187" y="130810"/>
                </a:lnTo>
                <a:lnTo>
                  <a:pt x="1001338" y="133350"/>
                </a:lnTo>
                <a:lnTo>
                  <a:pt x="1005983" y="133350"/>
                </a:lnTo>
                <a:lnTo>
                  <a:pt x="1012656" y="137160"/>
                </a:lnTo>
                <a:lnTo>
                  <a:pt x="1015386" y="137160"/>
                </a:lnTo>
                <a:lnTo>
                  <a:pt x="1021114" y="142240"/>
                </a:lnTo>
                <a:lnTo>
                  <a:pt x="1027744" y="149860"/>
                </a:lnTo>
                <a:lnTo>
                  <a:pt x="1033052" y="154940"/>
                </a:lnTo>
                <a:lnTo>
                  <a:pt x="1038815" y="160020"/>
                </a:lnTo>
                <a:lnTo>
                  <a:pt x="1044878" y="165100"/>
                </a:lnTo>
                <a:lnTo>
                  <a:pt x="1051086" y="168910"/>
                </a:lnTo>
                <a:lnTo>
                  <a:pt x="1053931" y="172720"/>
                </a:lnTo>
                <a:lnTo>
                  <a:pt x="1082273" y="172720"/>
                </a:lnTo>
                <a:lnTo>
                  <a:pt x="1080891" y="171450"/>
                </a:lnTo>
                <a:lnTo>
                  <a:pt x="1078048" y="171450"/>
                </a:lnTo>
                <a:lnTo>
                  <a:pt x="1076677" y="168910"/>
                </a:lnTo>
                <a:lnTo>
                  <a:pt x="1069273" y="163830"/>
                </a:lnTo>
                <a:lnTo>
                  <a:pt x="1067342" y="162560"/>
                </a:lnTo>
                <a:lnTo>
                  <a:pt x="1058734" y="154940"/>
                </a:lnTo>
                <a:lnTo>
                  <a:pt x="1052472" y="148590"/>
                </a:lnTo>
                <a:lnTo>
                  <a:pt x="1046070" y="143510"/>
                </a:lnTo>
                <a:lnTo>
                  <a:pt x="1042458" y="140970"/>
                </a:lnTo>
                <a:lnTo>
                  <a:pt x="1040761" y="140970"/>
                </a:lnTo>
                <a:lnTo>
                  <a:pt x="1036595" y="139700"/>
                </a:lnTo>
                <a:lnTo>
                  <a:pt x="1033420" y="137160"/>
                </a:lnTo>
                <a:lnTo>
                  <a:pt x="1029763" y="134620"/>
                </a:lnTo>
                <a:lnTo>
                  <a:pt x="1026054" y="130810"/>
                </a:lnTo>
                <a:lnTo>
                  <a:pt x="1021686" y="127000"/>
                </a:lnTo>
                <a:lnTo>
                  <a:pt x="1019603" y="125730"/>
                </a:lnTo>
                <a:lnTo>
                  <a:pt x="988143" y="125730"/>
                </a:lnTo>
                <a:lnTo>
                  <a:pt x="985706" y="124460"/>
                </a:lnTo>
                <a:lnTo>
                  <a:pt x="1017520" y="124460"/>
                </a:lnTo>
                <a:lnTo>
                  <a:pt x="1015437" y="123190"/>
                </a:lnTo>
                <a:lnTo>
                  <a:pt x="1016034" y="123190"/>
                </a:lnTo>
                <a:lnTo>
                  <a:pt x="1002928" y="111760"/>
                </a:lnTo>
                <a:lnTo>
                  <a:pt x="999372" y="110490"/>
                </a:lnTo>
                <a:lnTo>
                  <a:pt x="996159" y="107950"/>
                </a:lnTo>
                <a:lnTo>
                  <a:pt x="992857" y="106680"/>
                </a:lnTo>
                <a:lnTo>
                  <a:pt x="989859" y="105410"/>
                </a:lnTo>
                <a:lnTo>
                  <a:pt x="980758" y="97790"/>
                </a:lnTo>
                <a:lnTo>
                  <a:pt x="976486" y="97790"/>
                </a:lnTo>
                <a:lnTo>
                  <a:pt x="970047" y="96520"/>
                </a:lnTo>
                <a:lnTo>
                  <a:pt x="964979" y="92710"/>
                </a:lnTo>
                <a:close/>
              </a:path>
              <a:path w="1292860" h="1211580">
                <a:moveTo>
                  <a:pt x="245180" y="170302"/>
                </a:moveTo>
                <a:lnTo>
                  <a:pt x="242298" y="171450"/>
                </a:lnTo>
                <a:lnTo>
                  <a:pt x="243724" y="171450"/>
                </a:lnTo>
                <a:lnTo>
                  <a:pt x="245180" y="170302"/>
                </a:lnTo>
                <a:close/>
              </a:path>
              <a:path w="1292860" h="1211580">
                <a:moveTo>
                  <a:pt x="1079509" y="170180"/>
                </a:moveTo>
                <a:lnTo>
                  <a:pt x="1078048" y="171450"/>
                </a:lnTo>
                <a:lnTo>
                  <a:pt x="1080891" y="171450"/>
                </a:lnTo>
                <a:lnTo>
                  <a:pt x="1079509" y="170180"/>
                </a:lnTo>
                <a:close/>
              </a:path>
              <a:path w="1292860" h="1211580">
                <a:moveTo>
                  <a:pt x="254999" y="162560"/>
                </a:moveTo>
                <a:lnTo>
                  <a:pt x="245180" y="170302"/>
                </a:lnTo>
                <a:lnTo>
                  <a:pt x="245487" y="170180"/>
                </a:lnTo>
                <a:lnTo>
                  <a:pt x="250600" y="166370"/>
                </a:lnTo>
                <a:lnTo>
                  <a:pt x="254999" y="162560"/>
                </a:lnTo>
                <a:close/>
              </a:path>
              <a:path w="1292860" h="1211580">
                <a:moveTo>
                  <a:pt x="272429" y="148590"/>
                </a:moveTo>
                <a:lnTo>
                  <a:pt x="270614" y="148590"/>
                </a:lnTo>
                <a:lnTo>
                  <a:pt x="266294" y="149860"/>
                </a:lnTo>
                <a:lnTo>
                  <a:pt x="270999" y="149860"/>
                </a:lnTo>
                <a:lnTo>
                  <a:pt x="272429" y="148590"/>
                </a:lnTo>
                <a:close/>
              </a:path>
              <a:path w="1292860" h="1211580">
                <a:moveTo>
                  <a:pt x="1037040" y="137160"/>
                </a:moveTo>
                <a:lnTo>
                  <a:pt x="1040761" y="140970"/>
                </a:lnTo>
                <a:lnTo>
                  <a:pt x="1042458" y="140970"/>
                </a:lnTo>
                <a:lnTo>
                  <a:pt x="1037040" y="137160"/>
                </a:lnTo>
                <a:close/>
              </a:path>
              <a:path w="1292860" h="1211580">
                <a:moveTo>
                  <a:pt x="292720" y="130810"/>
                </a:moveTo>
                <a:lnTo>
                  <a:pt x="287283" y="130810"/>
                </a:lnTo>
                <a:lnTo>
                  <a:pt x="288845" y="133350"/>
                </a:lnTo>
                <a:lnTo>
                  <a:pt x="292720" y="130810"/>
                </a:lnTo>
                <a:close/>
              </a:path>
              <a:path w="1292860" h="1211580">
                <a:moveTo>
                  <a:pt x="327427" y="109220"/>
                </a:moveTo>
                <a:lnTo>
                  <a:pt x="318436" y="109220"/>
                </a:lnTo>
                <a:lnTo>
                  <a:pt x="309952" y="119380"/>
                </a:lnTo>
                <a:lnTo>
                  <a:pt x="322246" y="110490"/>
                </a:lnTo>
                <a:lnTo>
                  <a:pt x="325856" y="110490"/>
                </a:lnTo>
                <a:lnTo>
                  <a:pt x="327427" y="109220"/>
                </a:lnTo>
                <a:close/>
              </a:path>
              <a:path w="1292860" h="1211580">
                <a:moveTo>
                  <a:pt x="325856" y="110490"/>
                </a:moveTo>
                <a:lnTo>
                  <a:pt x="322246" y="110490"/>
                </a:lnTo>
                <a:lnTo>
                  <a:pt x="321141" y="114300"/>
                </a:lnTo>
                <a:lnTo>
                  <a:pt x="325856" y="110490"/>
                </a:lnTo>
                <a:close/>
              </a:path>
              <a:path w="1292860" h="1211580">
                <a:moveTo>
                  <a:pt x="363201" y="85090"/>
                </a:moveTo>
                <a:lnTo>
                  <a:pt x="332487" y="85090"/>
                </a:lnTo>
                <a:lnTo>
                  <a:pt x="331836" y="87630"/>
                </a:lnTo>
                <a:lnTo>
                  <a:pt x="328263" y="91440"/>
                </a:lnTo>
                <a:lnTo>
                  <a:pt x="330996" y="91440"/>
                </a:lnTo>
                <a:lnTo>
                  <a:pt x="322335" y="96520"/>
                </a:lnTo>
                <a:lnTo>
                  <a:pt x="314402" y="100330"/>
                </a:lnTo>
                <a:lnTo>
                  <a:pt x="341309" y="100330"/>
                </a:lnTo>
                <a:lnTo>
                  <a:pt x="346096" y="97790"/>
                </a:lnTo>
                <a:lnTo>
                  <a:pt x="353285" y="95250"/>
                </a:lnTo>
                <a:lnTo>
                  <a:pt x="349132" y="95250"/>
                </a:lnTo>
                <a:lnTo>
                  <a:pt x="352929" y="90170"/>
                </a:lnTo>
                <a:lnTo>
                  <a:pt x="363201" y="85090"/>
                </a:lnTo>
                <a:close/>
              </a:path>
              <a:path w="1292860" h="1211580">
                <a:moveTo>
                  <a:pt x="947277" y="80010"/>
                </a:moveTo>
                <a:lnTo>
                  <a:pt x="904058" y="80010"/>
                </a:lnTo>
                <a:lnTo>
                  <a:pt x="911323" y="81280"/>
                </a:lnTo>
                <a:lnTo>
                  <a:pt x="923680" y="87630"/>
                </a:lnTo>
                <a:lnTo>
                  <a:pt x="924823" y="92710"/>
                </a:lnTo>
                <a:lnTo>
                  <a:pt x="926715" y="95250"/>
                </a:lnTo>
                <a:lnTo>
                  <a:pt x="933386" y="97790"/>
                </a:lnTo>
                <a:lnTo>
                  <a:pt x="931084" y="95250"/>
                </a:lnTo>
                <a:lnTo>
                  <a:pt x="929573" y="92710"/>
                </a:lnTo>
                <a:lnTo>
                  <a:pt x="964979" y="92710"/>
                </a:lnTo>
                <a:lnTo>
                  <a:pt x="959911" y="88900"/>
                </a:lnTo>
                <a:lnTo>
                  <a:pt x="947277" y="80010"/>
                </a:lnTo>
                <a:close/>
              </a:path>
              <a:path w="1292860" h="1211580">
                <a:moveTo>
                  <a:pt x="976207" y="93980"/>
                </a:moveTo>
                <a:lnTo>
                  <a:pt x="976486" y="97790"/>
                </a:lnTo>
                <a:lnTo>
                  <a:pt x="980758" y="97790"/>
                </a:lnTo>
                <a:lnTo>
                  <a:pt x="976207" y="93980"/>
                </a:lnTo>
                <a:close/>
              </a:path>
              <a:path w="1292860" h="1211580">
                <a:moveTo>
                  <a:pt x="387424" y="78740"/>
                </a:moveTo>
                <a:lnTo>
                  <a:pt x="379942" y="78740"/>
                </a:lnTo>
                <a:lnTo>
                  <a:pt x="376513" y="82550"/>
                </a:lnTo>
                <a:lnTo>
                  <a:pt x="372982" y="86360"/>
                </a:lnTo>
                <a:lnTo>
                  <a:pt x="364054" y="87630"/>
                </a:lnTo>
                <a:lnTo>
                  <a:pt x="363622" y="88900"/>
                </a:lnTo>
                <a:lnTo>
                  <a:pt x="360765" y="91440"/>
                </a:lnTo>
                <a:lnTo>
                  <a:pt x="360320" y="92710"/>
                </a:lnTo>
                <a:lnTo>
                  <a:pt x="368379" y="88900"/>
                </a:lnTo>
                <a:lnTo>
                  <a:pt x="376738" y="85090"/>
                </a:lnTo>
                <a:lnTo>
                  <a:pt x="384473" y="81280"/>
                </a:lnTo>
                <a:lnTo>
                  <a:pt x="383193" y="81280"/>
                </a:lnTo>
                <a:lnTo>
                  <a:pt x="384920" y="80010"/>
                </a:lnTo>
                <a:lnTo>
                  <a:pt x="385309" y="80010"/>
                </a:lnTo>
                <a:lnTo>
                  <a:pt x="387424" y="78740"/>
                </a:lnTo>
                <a:close/>
              </a:path>
              <a:path w="1292860" h="1211580">
                <a:moveTo>
                  <a:pt x="432799" y="34290"/>
                </a:moveTo>
                <a:lnTo>
                  <a:pt x="426311" y="36830"/>
                </a:lnTo>
                <a:lnTo>
                  <a:pt x="419520" y="39370"/>
                </a:lnTo>
                <a:lnTo>
                  <a:pt x="390894" y="49530"/>
                </a:lnTo>
                <a:lnTo>
                  <a:pt x="383863" y="53340"/>
                </a:lnTo>
                <a:lnTo>
                  <a:pt x="347328" y="69850"/>
                </a:lnTo>
                <a:lnTo>
                  <a:pt x="340889" y="77470"/>
                </a:lnTo>
                <a:lnTo>
                  <a:pt x="320989" y="91440"/>
                </a:lnTo>
                <a:lnTo>
                  <a:pt x="332487" y="85090"/>
                </a:lnTo>
                <a:lnTo>
                  <a:pt x="363201" y="85090"/>
                </a:lnTo>
                <a:lnTo>
                  <a:pt x="365769" y="83820"/>
                </a:lnTo>
                <a:lnTo>
                  <a:pt x="369432" y="82550"/>
                </a:lnTo>
                <a:lnTo>
                  <a:pt x="371471" y="82550"/>
                </a:lnTo>
                <a:lnTo>
                  <a:pt x="379942" y="78740"/>
                </a:lnTo>
                <a:lnTo>
                  <a:pt x="387424" y="78740"/>
                </a:lnTo>
                <a:lnTo>
                  <a:pt x="408580" y="66040"/>
                </a:lnTo>
                <a:lnTo>
                  <a:pt x="413292" y="64770"/>
                </a:lnTo>
                <a:lnTo>
                  <a:pt x="415896" y="64770"/>
                </a:lnTo>
                <a:lnTo>
                  <a:pt x="423960" y="60960"/>
                </a:lnTo>
                <a:lnTo>
                  <a:pt x="432865" y="60960"/>
                </a:lnTo>
                <a:lnTo>
                  <a:pt x="437892" y="58420"/>
                </a:lnTo>
                <a:lnTo>
                  <a:pt x="439937" y="58420"/>
                </a:lnTo>
                <a:lnTo>
                  <a:pt x="452256" y="57150"/>
                </a:lnTo>
                <a:lnTo>
                  <a:pt x="454887" y="57150"/>
                </a:lnTo>
                <a:lnTo>
                  <a:pt x="461082" y="54610"/>
                </a:lnTo>
                <a:lnTo>
                  <a:pt x="467640" y="52070"/>
                </a:lnTo>
                <a:lnTo>
                  <a:pt x="474557" y="49530"/>
                </a:lnTo>
                <a:lnTo>
                  <a:pt x="489135" y="44450"/>
                </a:lnTo>
                <a:lnTo>
                  <a:pt x="496644" y="41910"/>
                </a:lnTo>
                <a:lnTo>
                  <a:pt x="504237" y="40640"/>
                </a:lnTo>
                <a:lnTo>
                  <a:pt x="505177" y="39370"/>
                </a:lnTo>
                <a:lnTo>
                  <a:pt x="507171" y="39370"/>
                </a:lnTo>
                <a:lnTo>
                  <a:pt x="511362" y="38100"/>
                </a:lnTo>
                <a:lnTo>
                  <a:pt x="518334" y="36830"/>
                </a:lnTo>
                <a:lnTo>
                  <a:pt x="429802" y="36830"/>
                </a:lnTo>
                <a:lnTo>
                  <a:pt x="430437" y="35560"/>
                </a:lnTo>
                <a:lnTo>
                  <a:pt x="432799" y="34290"/>
                </a:lnTo>
                <a:close/>
              </a:path>
              <a:path w="1292860" h="1211580">
                <a:moveTo>
                  <a:pt x="371471" y="82550"/>
                </a:moveTo>
                <a:lnTo>
                  <a:pt x="369432" y="82550"/>
                </a:lnTo>
                <a:lnTo>
                  <a:pt x="369650" y="83820"/>
                </a:lnTo>
                <a:lnTo>
                  <a:pt x="371471" y="82550"/>
                </a:lnTo>
                <a:close/>
              </a:path>
              <a:path w="1292860" h="1211580">
                <a:moveTo>
                  <a:pt x="907868" y="53340"/>
                </a:moveTo>
                <a:lnTo>
                  <a:pt x="846730" y="53340"/>
                </a:lnTo>
                <a:lnTo>
                  <a:pt x="849855" y="55880"/>
                </a:lnTo>
                <a:lnTo>
                  <a:pt x="856226" y="58330"/>
                </a:lnTo>
                <a:lnTo>
                  <a:pt x="856827" y="58420"/>
                </a:lnTo>
                <a:lnTo>
                  <a:pt x="861310" y="60960"/>
                </a:lnTo>
                <a:lnTo>
                  <a:pt x="867127" y="63500"/>
                </a:lnTo>
                <a:lnTo>
                  <a:pt x="876372" y="66040"/>
                </a:lnTo>
                <a:lnTo>
                  <a:pt x="875445" y="68580"/>
                </a:lnTo>
                <a:lnTo>
                  <a:pt x="884297" y="71120"/>
                </a:lnTo>
                <a:lnTo>
                  <a:pt x="894736" y="74930"/>
                </a:lnTo>
                <a:lnTo>
                  <a:pt x="892641" y="77470"/>
                </a:lnTo>
                <a:lnTo>
                  <a:pt x="904211" y="82550"/>
                </a:lnTo>
                <a:lnTo>
                  <a:pt x="904058" y="80010"/>
                </a:lnTo>
                <a:lnTo>
                  <a:pt x="947277" y="80010"/>
                </a:lnTo>
                <a:lnTo>
                  <a:pt x="942633" y="77470"/>
                </a:lnTo>
                <a:lnTo>
                  <a:pt x="939009" y="77470"/>
                </a:lnTo>
                <a:lnTo>
                  <a:pt x="933751" y="74930"/>
                </a:lnTo>
                <a:lnTo>
                  <a:pt x="928061" y="69850"/>
                </a:lnTo>
                <a:lnTo>
                  <a:pt x="914582" y="58306"/>
                </a:lnTo>
                <a:lnTo>
                  <a:pt x="910294" y="54610"/>
                </a:lnTo>
                <a:lnTo>
                  <a:pt x="907868" y="53340"/>
                </a:lnTo>
                <a:close/>
              </a:path>
              <a:path w="1292860" h="1211580">
                <a:moveTo>
                  <a:pt x="385309" y="80010"/>
                </a:moveTo>
                <a:lnTo>
                  <a:pt x="384920" y="80010"/>
                </a:lnTo>
                <a:lnTo>
                  <a:pt x="383193" y="81280"/>
                </a:lnTo>
                <a:lnTo>
                  <a:pt x="385309" y="80010"/>
                </a:lnTo>
                <a:close/>
              </a:path>
              <a:path w="1292860" h="1211580">
                <a:moveTo>
                  <a:pt x="387567" y="80010"/>
                </a:moveTo>
                <a:lnTo>
                  <a:pt x="385309" y="80010"/>
                </a:lnTo>
                <a:lnTo>
                  <a:pt x="383193" y="81280"/>
                </a:lnTo>
                <a:lnTo>
                  <a:pt x="384473" y="81280"/>
                </a:lnTo>
                <a:lnTo>
                  <a:pt x="387567" y="80010"/>
                </a:lnTo>
                <a:close/>
              </a:path>
              <a:path w="1292860" h="1211580">
                <a:moveTo>
                  <a:pt x="390661" y="78740"/>
                </a:moveTo>
                <a:lnTo>
                  <a:pt x="387567" y="80010"/>
                </a:lnTo>
                <a:lnTo>
                  <a:pt x="388057" y="80010"/>
                </a:lnTo>
                <a:lnTo>
                  <a:pt x="390661" y="78740"/>
                </a:lnTo>
                <a:close/>
              </a:path>
              <a:path w="1292860" h="1211580">
                <a:moveTo>
                  <a:pt x="933344" y="72390"/>
                </a:moveTo>
                <a:lnTo>
                  <a:pt x="939009" y="77470"/>
                </a:lnTo>
                <a:lnTo>
                  <a:pt x="942633" y="77470"/>
                </a:lnTo>
                <a:lnTo>
                  <a:pt x="933344" y="72390"/>
                </a:lnTo>
                <a:close/>
              </a:path>
              <a:path w="1292860" h="1211580">
                <a:moveTo>
                  <a:pt x="835313" y="54610"/>
                </a:moveTo>
                <a:lnTo>
                  <a:pt x="865806" y="69850"/>
                </a:lnTo>
                <a:lnTo>
                  <a:pt x="869476" y="72390"/>
                </a:lnTo>
                <a:lnTo>
                  <a:pt x="867851" y="71120"/>
                </a:lnTo>
                <a:lnTo>
                  <a:pt x="860700" y="66040"/>
                </a:lnTo>
                <a:lnTo>
                  <a:pt x="855709" y="63500"/>
                </a:lnTo>
                <a:lnTo>
                  <a:pt x="850782" y="59690"/>
                </a:lnTo>
                <a:lnTo>
                  <a:pt x="849451" y="58327"/>
                </a:lnTo>
                <a:lnTo>
                  <a:pt x="835313" y="54610"/>
                </a:lnTo>
                <a:close/>
              </a:path>
              <a:path w="1292860" h="1211580">
                <a:moveTo>
                  <a:pt x="423649" y="65617"/>
                </a:moveTo>
                <a:lnTo>
                  <a:pt x="412759" y="71120"/>
                </a:lnTo>
                <a:lnTo>
                  <a:pt x="423859" y="66040"/>
                </a:lnTo>
                <a:lnTo>
                  <a:pt x="423649" y="65617"/>
                </a:lnTo>
                <a:close/>
              </a:path>
              <a:path w="1292860" h="1211580">
                <a:moveTo>
                  <a:pt x="415896" y="64770"/>
                </a:moveTo>
                <a:lnTo>
                  <a:pt x="413292" y="64770"/>
                </a:lnTo>
                <a:lnTo>
                  <a:pt x="410092" y="67310"/>
                </a:lnTo>
                <a:lnTo>
                  <a:pt x="407082" y="69850"/>
                </a:lnTo>
                <a:lnTo>
                  <a:pt x="412429" y="67310"/>
                </a:lnTo>
                <a:lnTo>
                  <a:pt x="415896" y="64770"/>
                </a:lnTo>
                <a:close/>
              </a:path>
              <a:path w="1292860" h="1211580">
                <a:moveTo>
                  <a:pt x="432865" y="60960"/>
                </a:moveTo>
                <a:lnTo>
                  <a:pt x="423960" y="60960"/>
                </a:lnTo>
                <a:lnTo>
                  <a:pt x="422601" y="63500"/>
                </a:lnTo>
                <a:lnTo>
                  <a:pt x="423649" y="65617"/>
                </a:lnTo>
                <a:lnTo>
                  <a:pt x="432865" y="60960"/>
                </a:lnTo>
                <a:close/>
              </a:path>
              <a:path w="1292860" h="1211580">
                <a:moveTo>
                  <a:pt x="454887" y="57150"/>
                </a:moveTo>
                <a:lnTo>
                  <a:pt x="452256" y="57150"/>
                </a:lnTo>
                <a:lnTo>
                  <a:pt x="449055" y="58420"/>
                </a:lnTo>
                <a:lnTo>
                  <a:pt x="454887" y="57150"/>
                </a:lnTo>
                <a:close/>
              </a:path>
              <a:path w="1292860" h="1211580">
                <a:moveTo>
                  <a:pt x="849285" y="58146"/>
                </a:moveTo>
                <a:lnTo>
                  <a:pt x="849463" y="58330"/>
                </a:lnTo>
                <a:lnTo>
                  <a:pt x="849804" y="58420"/>
                </a:lnTo>
                <a:lnTo>
                  <a:pt x="849285" y="58146"/>
                </a:lnTo>
                <a:close/>
              </a:path>
              <a:path w="1292860" h="1211580">
                <a:moveTo>
                  <a:pt x="856069" y="58306"/>
                </a:moveTo>
                <a:lnTo>
                  <a:pt x="856446" y="58420"/>
                </a:lnTo>
                <a:lnTo>
                  <a:pt x="856205" y="58327"/>
                </a:lnTo>
                <a:lnTo>
                  <a:pt x="856069" y="58306"/>
                </a:lnTo>
                <a:close/>
              </a:path>
              <a:path w="1292860" h="1211580">
                <a:moveTo>
                  <a:pt x="852217" y="57150"/>
                </a:moveTo>
                <a:lnTo>
                  <a:pt x="848318" y="57150"/>
                </a:lnTo>
                <a:lnTo>
                  <a:pt x="856069" y="58306"/>
                </a:lnTo>
                <a:lnTo>
                  <a:pt x="852217" y="57150"/>
                </a:lnTo>
                <a:close/>
              </a:path>
              <a:path w="1292860" h="1211580">
                <a:moveTo>
                  <a:pt x="845500" y="56154"/>
                </a:moveTo>
                <a:lnTo>
                  <a:pt x="849285" y="58146"/>
                </a:lnTo>
                <a:lnTo>
                  <a:pt x="848318" y="57150"/>
                </a:lnTo>
                <a:lnTo>
                  <a:pt x="852217" y="57150"/>
                </a:lnTo>
                <a:lnTo>
                  <a:pt x="845500" y="56154"/>
                </a:lnTo>
                <a:close/>
              </a:path>
              <a:path w="1292860" h="1211580">
                <a:moveTo>
                  <a:pt x="841874" y="54451"/>
                </a:moveTo>
                <a:lnTo>
                  <a:pt x="841181" y="54610"/>
                </a:lnTo>
                <a:lnTo>
                  <a:pt x="843644" y="55880"/>
                </a:lnTo>
                <a:lnTo>
                  <a:pt x="845500" y="56154"/>
                </a:lnTo>
                <a:lnTo>
                  <a:pt x="842565" y="54610"/>
                </a:lnTo>
                <a:lnTo>
                  <a:pt x="841874" y="54451"/>
                </a:lnTo>
                <a:close/>
              </a:path>
              <a:path w="1292860" h="1211580">
                <a:moveTo>
                  <a:pt x="807195" y="43180"/>
                </a:moveTo>
                <a:lnTo>
                  <a:pt x="813406" y="48260"/>
                </a:lnTo>
                <a:lnTo>
                  <a:pt x="816644" y="48260"/>
                </a:lnTo>
                <a:lnTo>
                  <a:pt x="828163" y="50800"/>
                </a:lnTo>
                <a:lnTo>
                  <a:pt x="837040" y="53340"/>
                </a:lnTo>
                <a:lnTo>
                  <a:pt x="841874" y="54451"/>
                </a:lnTo>
                <a:lnTo>
                  <a:pt x="846730" y="53340"/>
                </a:lnTo>
                <a:lnTo>
                  <a:pt x="907868" y="53340"/>
                </a:lnTo>
                <a:lnTo>
                  <a:pt x="905443" y="52070"/>
                </a:lnTo>
                <a:lnTo>
                  <a:pt x="903461" y="50800"/>
                </a:lnTo>
                <a:lnTo>
                  <a:pt x="897746" y="50800"/>
                </a:lnTo>
                <a:lnTo>
                  <a:pt x="887713" y="46990"/>
                </a:lnTo>
                <a:lnTo>
                  <a:pt x="887264" y="45720"/>
                </a:lnTo>
                <a:lnTo>
                  <a:pt x="822318" y="45720"/>
                </a:lnTo>
                <a:lnTo>
                  <a:pt x="815259" y="44450"/>
                </a:lnTo>
                <a:lnTo>
                  <a:pt x="807195" y="43180"/>
                </a:lnTo>
                <a:close/>
              </a:path>
              <a:path w="1292860" h="1211580">
                <a:moveTo>
                  <a:pt x="899982" y="45720"/>
                </a:moveTo>
                <a:lnTo>
                  <a:pt x="898737" y="46990"/>
                </a:lnTo>
                <a:lnTo>
                  <a:pt x="897645" y="49530"/>
                </a:lnTo>
                <a:lnTo>
                  <a:pt x="897746" y="50800"/>
                </a:lnTo>
                <a:lnTo>
                  <a:pt x="903461" y="50800"/>
                </a:lnTo>
                <a:lnTo>
                  <a:pt x="909189" y="52070"/>
                </a:lnTo>
                <a:lnTo>
                  <a:pt x="912377" y="53340"/>
                </a:lnTo>
                <a:lnTo>
                  <a:pt x="899982" y="45720"/>
                </a:lnTo>
                <a:close/>
              </a:path>
              <a:path w="1292860" h="1211580">
                <a:moveTo>
                  <a:pt x="807792" y="40640"/>
                </a:moveTo>
                <a:lnTo>
                  <a:pt x="809367" y="41910"/>
                </a:lnTo>
                <a:lnTo>
                  <a:pt x="825267" y="44450"/>
                </a:lnTo>
                <a:lnTo>
                  <a:pt x="826333" y="45720"/>
                </a:lnTo>
                <a:lnTo>
                  <a:pt x="887264" y="45720"/>
                </a:lnTo>
                <a:lnTo>
                  <a:pt x="888178" y="44450"/>
                </a:lnTo>
                <a:lnTo>
                  <a:pt x="887161" y="43180"/>
                </a:lnTo>
                <a:lnTo>
                  <a:pt x="818346" y="43180"/>
                </a:lnTo>
                <a:lnTo>
                  <a:pt x="807792" y="40640"/>
                </a:lnTo>
                <a:close/>
              </a:path>
              <a:path w="1292860" h="1211580">
                <a:moveTo>
                  <a:pt x="819629" y="25400"/>
                </a:moveTo>
                <a:lnTo>
                  <a:pt x="725948" y="25400"/>
                </a:lnTo>
                <a:lnTo>
                  <a:pt x="739581" y="26670"/>
                </a:lnTo>
                <a:lnTo>
                  <a:pt x="747950" y="29210"/>
                </a:lnTo>
                <a:lnTo>
                  <a:pt x="753538" y="30480"/>
                </a:lnTo>
                <a:lnTo>
                  <a:pt x="747721" y="30480"/>
                </a:lnTo>
                <a:lnTo>
                  <a:pt x="766644" y="33020"/>
                </a:lnTo>
                <a:lnTo>
                  <a:pt x="771515" y="34168"/>
                </a:lnTo>
                <a:lnTo>
                  <a:pt x="779290" y="35560"/>
                </a:lnTo>
                <a:lnTo>
                  <a:pt x="786344" y="38100"/>
                </a:lnTo>
                <a:lnTo>
                  <a:pt x="793390" y="39370"/>
                </a:lnTo>
                <a:lnTo>
                  <a:pt x="806992" y="39370"/>
                </a:lnTo>
                <a:lnTo>
                  <a:pt x="811551" y="40640"/>
                </a:lnTo>
                <a:lnTo>
                  <a:pt x="818346" y="43180"/>
                </a:lnTo>
                <a:lnTo>
                  <a:pt x="887161" y="43180"/>
                </a:lnTo>
                <a:lnTo>
                  <a:pt x="880919" y="39370"/>
                </a:lnTo>
                <a:lnTo>
                  <a:pt x="879395" y="38100"/>
                </a:lnTo>
                <a:lnTo>
                  <a:pt x="876055" y="36830"/>
                </a:lnTo>
                <a:lnTo>
                  <a:pt x="871661" y="35560"/>
                </a:lnTo>
                <a:lnTo>
                  <a:pt x="855786" y="31750"/>
                </a:lnTo>
                <a:lnTo>
                  <a:pt x="831935" y="26670"/>
                </a:lnTo>
                <a:lnTo>
                  <a:pt x="829395" y="26670"/>
                </a:lnTo>
                <a:lnTo>
                  <a:pt x="819629" y="25400"/>
                </a:lnTo>
                <a:close/>
              </a:path>
              <a:path w="1292860" h="1211580">
                <a:moveTo>
                  <a:pt x="507717" y="15240"/>
                </a:moveTo>
                <a:lnTo>
                  <a:pt x="496791" y="17780"/>
                </a:lnTo>
                <a:lnTo>
                  <a:pt x="477365" y="21590"/>
                </a:lnTo>
                <a:lnTo>
                  <a:pt x="453637" y="27940"/>
                </a:lnTo>
                <a:lnTo>
                  <a:pt x="429802" y="36830"/>
                </a:lnTo>
                <a:lnTo>
                  <a:pt x="518334" y="36830"/>
                </a:lnTo>
                <a:lnTo>
                  <a:pt x="525306" y="35560"/>
                </a:lnTo>
                <a:lnTo>
                  <a:pt x="539219" y="34290"/>
                </a:lnTo>
                <a:lnTo>
                  <a:pt x="553742" y="31750"/>
                </a:lnTo>
                <a:lnTo>
                  <a:pt x="569515" y="27940"/>
                </a:lnTo>
                <a:lnTo>
                  <a:pt x="585960" y="27940"/>
                </a:lnTo>
                <a:lnTo>
                  <a:pt x="584082" y="26670"/>
                </a:lnTo>
                <a:lnTo>
                  <a:pt x="582545" y="25400"/>
                </a:lnTo>
                <a:lnTo>
                  <a:pt x="594293" y="22860"/>
                </a:lnTo>
                <a:lnTo>
                  <a:pt x="624570" y="22860"/>
                </a:lnTo>
                <a:lnTo>
                  <a:pt x="630281" y="21590"/>
                </a:lnTo>
                <a:lnTo>
                  <a:pt x="807259" y="21590"/>
                </a:lnTo>
                <a:lnTo>
                  <a:pt x="800308" y="19050"/>
                </a:lnTo>
                <a:lnTo>
                  <a:pt x="796722" y="17780"/>
                </a:lnTo>
                <a:lnTo>
                  <a:pt x="511108" y="17780"/>
                </a:lnTo>
                <a:lnTo>
                  <a:pt x="507717" y="15240"/>
                </a:lnTo>
                <a:close/>
              </a:path>
              <a:path w="1292860" h="1211580">
                <a:moveTo>
                  <a:pt x="765095" y="33020"/>
                </a:moveTo>
                <a:lnTo>
                  <a:pt x="770442" y="34290"/>
                </a:lnTo>
                <a:lnTo>
                  <a:pt x="772029" y="34290"/>
                </a:lnTo>
                <a:lnTo>
                  <a:pt x="771515" y="34168"/>
                </a:lnTo>
                <a:lnTo>
                  <a:pt x="765095" y="33020"/>
                </a:lnTo>
                <a:close/>
              </a:path>
              <a:path w="1292860" h="1211580">
                <a:moveTo>
                  <a:pt x="585960" y="27940"/>
                </a:moveTo>
                <a:lnTo>
                  <a:pt x="569515" y="27940"/>
                </a:lnTo>
                <a:lnTo>
                  <a:pt x="582748" y="30480"/>
                </a:lnTo>
                <a:lnTo>
                  <a:pt x="587838" y="29210"/>
                </a:lnTo>
                <a:lnTo>
                  <a:pt x="585960" y="27940"/>
                </a:lnTo>
                <a:close/>
              </a:path>
              <a:path w="1292860" h="1211580">
                <a:moveTo>
                  <a:pt x="807259" y="21590"/>
                </a:moveTo>
                <a:lnTo>
                  <a:pt x="643414" y="21590"/>
                </a:lnTo>
                <a:lnTo>
                  <a:pt x="657602" y="22860"/>
                </a:lnTo>
                <a:lnTo>
                  <a:pt x="640216" y="22860"/>
                </a:lnTo>
                <a:lnTo>
                  <a:pt x="654910" y="25400"/>
                </a:lnTo>
                <a:lnTo>
                  <a:pt x="642888" y="26670"/>
                </a:lnTo>
                <a:lnTo>
                  <a:pt x="634767" y="27940"/>
                </a:lnTo>
                <a:lnTo>
                  <a:pt x="632543" y="29210"/>
                </a:lnTo>
                <a:lnTo>
                  <a:pt x="638209" y="30480"/>
                </a:lnTo>
                <a:lnTo>
                  <a:pt x="641223" y="27940"/>
                </a:lnTo>
                <a:lnTo>
                  <a:pt x="647966" y="26670"/>
                </a:lnTo>
                <a:lnTo>
                  <a:pt x="696731" y="26670"/>
                </a:lnTo>
                <a:lnTo>
                  <a:pt x="697391" y="24130"/>
                </a:lnTo>
                <a:lnTo>
                  <a:pt x="813771" y="24130"/>
                </a:lnTo>
                <a:lnTo>
                  <a:pt x="807259" y="21590"/>
                </a:lnTo>
                <a:close/>
              </a:path>
              <a:path w="1292860" h="1211580">
                <a:moveTo>
                  <a:pt x="813771" y="24130"/>
                </a:moveTo>
                <a:lnTo>
                  <a:pt x="697391" y="24130"/>
                </a:lnTo>
                <a:lnTo>
                  <a:pt x="706916" y="26670"/>
                </a:lnTo>
                <a:lnTo>
                  <a:pt x="700947" y="26670"/>
                </a:lnTo>
                <a:lnTo>
                  <a:pt x="711343" y="27940"/>
                </a:lnTo>
                <a:lnTo>
                  <a:pt x="718106" y="26670"/>
                </a:lnTo>
                <a:lnTo>
                  <a:pt x="725948" y="25400"/>
                </a:lnTo>
                <a:lnTo>
                  <a:pt x="819629" y="25400"/>
                </a:lnTo>
                <a:lnTo>
                  <a:pt x="813771" y="24130"/>
                </a:lnTo>
                <a:close/>
              </a:path>
              <a:path w="1292860" h="1211580">
                <a:moveTo>
                  <a:pt x="624570" y="22860"/>
                </a:moveTo>
                <a:lnTo>
                  <a:pt x="607127" y="22860"/>
                </a:lnTo>
                <a:lnTo>
                  <a:pt x="607192" y="25400"/>
                </a:lnTo>
                <a:lnTo>
                  <a:pt x="609799" y="26670"/>
                </a:lnTo>
                <a:lnTo>
                  <a:pt x="618858" y="24130"/>
                </a:lnTo>
                <a:lnTo>
                  <a:pt x="624570" y="22860"/>
                </a:lnTo>
                <a:close/>
              </a:path>
              <a:path w="1292860" h="1211580">
                <a:moveTo>
                  <a:pt x="821940" y="21590"/>
                </a:moveTo>
                <a:lnTo>
                  <a:pt x="825712" y="24130"/>
                </a:lnTo>
                <a:lnTo>
                  <a:pt x="829395" y="26670"/>
                </a:lnTo>
                <a:lnTo>
                  <a:pt x="831935" y="26670"/>
                </a:lnTo>
                <a:lnTo>
                  <a:pt x="826410" y="24130"/>
                </a:lnTo>
                <a:lnTo>
                  <a:pt x="821940" y="21590"/>
                </a:lnTo>
                <a:close/>
              </a:path>
              <a:path w="1292860" h="1211580">
                <a:moveTo>
                  <a:pt x="573693" y="5080"/>
                </a:moveTo>
                <a:lnTo>
                  <a:pt x="562911" y="5080"/>
                </a:lnTo>
                <a:lnTo>
                  <a:pt x="553946" y="6350"/>
                </a:lnTo>
                <a:lnTo>
                  <a:pt x="546546" y="7620"/>
                </a:lnTo>
                <a:lnTo>
                  <a:pt x="540064" y="8890"/>
                </a:lnTo>
                <a:lnTo>
                  <a:pt x="535911" y="8890"/>
                </a:lnTo>
                <a:lnTo>
                  <a:pt x="531961" y="10160"/>
                </a:lnTo>
                <a:lnTo>
                  <a:pt x="527376" y="11430"/>
                </a:lnTo>
                <a:lnTo>
                  <a:pt x="522830" y="13970"/>
                </a:lnTo>
                <a:lnTo>
                  <a:pt x="511108" y="17780"/>
                </a:lnTo>
                <a:lnTo>
                  <a:pt x="796722" y="17780"/>
                </a:lnTo>
                <a:lnTo>
                  <a:pt x="793136" y="16510"/>
                </a:lnTo>
                <a:lnTo>
                  <a:pt x="783561" y="13970"/>
                </a:lnTo>
                <a:lnTo>
                  <a:pt x="774518" y="11430"/>
                </a:lnTo>
                <a:lnTo>
                  <a:pt x="764917" y="11430"/>
                </a:lnTo>
                <a:lnTo>
                  <a:pt x="764269" y="10160"/>
                </a:lnTo>
                <a:lnTo>
                  <a:pt x="753411" y="8890"/>
                </a:lnTo>
                <a:lnTo>
                  <a:pt x="740273" y="7620"/>
                </a:lnTo>
                <a:lnTo>
                  <a:pt x="719603" y="7620"/>
                </a:lnTo>
                <a:lnTo>
                  <a:pt x="718416" y="6350"/>
                </a:lnTo>
                <a:lnTo>
                  <a:pt x="569972" y="6350"/>
                </a:lnTo>
                <a:lnTo>
                  <a:pt x="573693" y="5080"/>
                </a:lnTo>
                <a:close/>
              </a:path>
              <a:path w="1292860" h="1211580">
                <a:moveTo>
                  <a:pt x="613647" y="0"/>
                </a:moveTo>
                <a:lnTo>
                  <a:pt x="602243" y="0"/>
                </a:lnTo>
                <a:lnTo>
                  <a:pt x="594534" y="1270"/>
                </a:lnTo>
                <a:lnTo>
                  <a:pt x="583002" y="3810"/>
                </a:lnTo>
                <a:lnTo>
                  <a:pt x="575255" y="6350"/>
                </a:lnTo>
                <a:lnTo>
                  <a:pt x="718416" y="6350"/>
                </a:lnTo>
                <a:lnTo>
                  <a:pt x="717229" y="5080"/>
                </a:lnTo>
                <a:lnTo>
                  <a:pt x="711488" y="3810"/>
                </a:lnTo>
                <a:lnTo>
                  <a:pt x="704287" y="2540"/>
                </a:lnTo>
                <a:lnTo>
                  <a:pt x="652078" y="2540"/>
                </a:lnTo>
                <a:lnTo>
                  <a:pt x="648318" y="1270"/>
                </a:lnTo>
                <a:lnTo>
                  <a:pt x="612758" y="1270"/>
                </a:lnTo>
                <a:lnTo>
                  <a:pt x="613647" y="0"/>
                </a:lnTo>
                <a:close/>
              </a:path>
              <a:path w="1292860" h="1211580">
                <a:moveTo>
                  <a:pt x="688412" y="1270"/>
                </a:moveTo>
                <a:lnTo>
                  <a:pt x="680081" y="2540"/>
                </a:lnTo>
                <a:lnTo>
                  <a:pt x="697074" y="2540"/>
                </a:lnTo>
                <a:lnTo>
                  <a:pt x="688412" y="1270"/>
                </a:lnTo>
                <a:close/>
              </a:path>
              <a:path w="1292860" h="1211580">
                <a:moveTo>
                  <a:pt x="648382" y="0"/>
                </a:moveTo>
                <a:lnTo>
                  <a:pt x="621646" y="0"/>
                </a:lnTo>
                <a:lnTo>
                  <a:pt x="612758" y="1270"/>
                </a:lnTo>
                <a:lnTo>
                  <a:pt x="648318" y="1270"/>
                </a:lnTo>
                <a:lnTo>
                  <a:pt x="648382" y="0"/>
                </a:lnTo>
                <a:close/>
              </a:path>
            </a:pathLst>
          </a:custGeom>
          <a:solidFill>
            <a:srgbClr val="FFFFFF"/>
          </a:solidFill>
        </p:spPr>
        <p:txBody>
          <a:bodyPr wrap="square" lIns="0" tIns="0" rIns="0" bIns="0" rtlCol="0"/>
          <a:lstStyle/>
          <a:p>
            <a:endParaRPr/>
          </a:p>
        </p:txBody>
      </p:sp>
      <p:sp>
        <p:nvSpPr>
          <p:cNvPr id="142" name="object 142"/>
          <p:cNvSpPr/>
          <p:nvPr/>
        </p:nvSpPr>
        <p:spPr>
          <a:xfrm>
            <a:off x="1634230" y="2009927"/>
            <a:ext cx="2540" cy="3810"/>
          </a:xfrm>
          <a:custGeom>
            <a:avLst/>
            <a:gdLst/>
            <a:ahLst/>
            <a:cxnLst/>
            <a:rect l="l" t="t" r="r" b="b"/>
            <a:pathLst>
              <a:path w="2539" h="3810">
                <a:moveTo>
                  <a:pt x="393" y="0"/>
                </a:moveTo>
                <a:lnTo>
                  <a:pt x="0" y="317"/>
                </a:lnTo>
                <a:lnTo>
                  <a:pt x="2108" y="3225"/>
                </a:lnTo>
                <a:lnTo>
                  <a:pt x="1587" y="2044"/>
                </a:lnTo>
                <a:lnTo>
                  <a:pt x="1714" y="1473"/>
                </a:lnTo>
                <a:lnTo>
                  <a:pt x="1879" y="939"/>
                </a:lnTo>
                <a:lnTo>
                  <a:pt x="393" y="0"/>
                </a:lnTo>
                <a:close/>
              </a:path>
            </a:pathLst>
          </a:custGeom>
          <a:solidFill>
            <a:srgbClr val="FFFFFF"/>
          </a:solidFill>
        </p:spPr>
        <p:txBody>
          <a:bodyPr wrap="square" lIns="0" tIns="0" rIns="0" bIns="0" rtlCol="0"/>
          <a:lstStyle/>
          <a:p>
            <a:endParaRPr/>
          </a:p>
        </p:txBody>
      </p:sp>
      <p:sp>
        <p:nvSpPr>
          <p:cNvPr id="143" name="object 143"/>
          <p:cNvSpPr/>
          <p:nvPr/>
        </p:nvSpPr>
        <p:spPr>
          <a:xfrm>
            <a:off x="1036329" y="1833668"/>
            <a:ext cx="1270" cy="1270"/>
          </a:xfrm>
          <a:custGeom>
            <a:avLst/>
            <a:gdLst/>
            <a:ahLst/>
            <a:cxnLst/>
            <a:rect l="l" t="t" r="r" b="b"/>
            <a:pathLst>
              <a:path w="1269" h="1269">
                <a:moveTo>
                  <a:pt x="1206" y="0"/>
                </a:moveTo>
                <a:lnTo>
                  <a:pt x="546" y="114"/>
                </a:lnTo>
                <a:lnTo>
                  <a:pt x="215" y="342"/>
                </a:lnTo>
                <a:lnTo>
                  <a:pt x="63" y="533"/>
                </a:lnTo>
                <a:lnTo>
                  <a:pt x="0" y="698"/>
                </a:lnTo>
                <a:lnTo>
                  <a:pt x="1206" y="0"/>
                </a:lnTo>
                <a:close/>
              </a:path>
            </a:pathLst>
          </a:custGeom>
          <a:solidFill>
            <a:srgbClr val="FFFFFF"/>
          </a:solidFill>
        </p:spPr>
        <p:txBody>
          <a:bodyPr wrap="square" lIns="0" tIns="0" rIns="0" bIns="0" rtlCol="0"/>
          <a:lstStyle/>
          <a:p>
            <a:endParaRPr/>
          </a:p>
        </p:txBody>
      </p:sp>
      <p:sp>
        <p:nvSpPr>
          <p:cNvPr id="144" name="object 144"/>
          <p:cNvSpPr/>
          <p:nvPr/>
        </p:nvSpPr>
        <p:spPr>
          <a:xfrm>
            <a:off x="1760902" y="2646981"/>
            <a:ext cx="4445" cy="7620"/>
          </a:xfrm>
          <a:custGeom>
            <a:avLst/>
            <a:gdLst/>
            <a:ahLst/>
            <a:cxnLst/>
            <a:rect l="l" t="t" r="r" b="b"/>
            <a:pathLst>
              <a:path w="4444" h="7619">
                <a:moveTo>
                  <a:pt x="3314" y="0"/>
                </a:moveTo>
                <a:lnTo>
                  <a:pt x="2209" y="1574"/>
                </a:lnTo>
                <a:lnTo>
                  <a:pt x="0" y="7416"/>
                </a:lnTo>
                <a:lnTo>
                  <a:pt x="1689" y="3695"/>
                </a:lnTo>
                <a:lnTo>
                  <a:pt x="2882" y="1689"/>
                </a:lnTo>
                <a:lnTo>
                  <a:pt x="3835" y="431"/>
                </a:lnTo>
                <a:lnTo>
                  <a:pt x="3314" y="0"/>
                </a:lnTo>
                <a:close/>
              </a:path>
            </a:pathLst>
          </a:custGeom>
          <a:solidFill>
            <a:srgbClr val="FFFFFF"/>
          </a:solidFill>
        </p:spPr>
        <p:txBody>
          <a:bodyPr wrap="square" lIns="0" tIns="0" rIns="0" bIns="0" rtlCol="0"/>
          <a:lstStyle/>
          <a:p>
            <a:endParaRPr/>
          </a:p>
        </p:txBody>
      </p:sp>
      <p:sp>
        <p:nvSpPr>
          <p:cNvPr id="145" name="object 145"/>
          <p:cNvSpPr/>
          <p:nvPr/>
        </p:nvSpPr>
        <p:spPr>
          <a:xfrm>
            <a:off x="1517348" y="2981956"/>
            <a:ext cx="11430" cy="7620"/>
          </a:xfrm>
          <a:custGeom>
            <a:avLst/>
            <a:gdLst/>
            <a:ahLst/>
            <a:cxnLst/>
            <a:rect l="l" t="t" r="r" b="b"/>
            <a:pathLst>
              <a:path w="11430" h="7619">
                <a:moveTo>
                  <a:pt x="3479" y="5372"/>
                </a:moveTo>
                <a:lnTo>
                  <a:pt x="3059" y="5470"/>
                </a:lnTo>
                <a:lnTo>
                  <a:pt x="0" y="7620"/>
                </a:lnTo>
                <a:lnTo>
                  <a:pt x="3479" y="5372"/>
                </a:lnTo>
                <a:close/>
              </a:path>
              <a:path w="11430" h="7619">
                <a:moveTo>
                  <a:pt x="10845" y="0"/>
                </a:moveTo>
                <a:lnTo>
                  <a:pt x="5499" y="3517"/>
                </a:lnTo>
                <a:lnTo>
                  <a:pt x="3263" y="4254"/>
                </a:lnTo>
                <a:lnTo>
                  <a:pt x="317" y="5626"/>
                </a:lnTo>
                <a:lnTo>
                  <a:pt x="876" y="5981"/>
                </a:lnTo>
                <a:lnTo>
                  <a:pt x="3059" y="5470"/>
                </a:lnTo>
                <a:lnTo>
                  <a:pt x="10845" y="0"/>
                </a:lnTo>
                <a:close/>
              </a:path>
            </a:pathLst>
          </a:custGeom>
          <a:solidFill>
            <a:srgbClr val="FFFFFF"/>
          </a:solidFill>
        </p:spPr>
        <p:txBody>
          <a:bodyPr wrap="square" lIns="0" tIns="0" rIns="0" bIns="0" rtlCol="0"/>
          <a:lstStyle/>
          <a:p>
            <a:endParaRPr/>
          </a:p>
        </p:txBody>
      </p:sp>
      <p:sp>
        <p:nvSpPr>
          <p:cNvPr id="146" name="object 146"/>
          <p:cNvSpPr/>
          <p:nvPr/>
        </p:nvSpPr>
        <p:spPr>
          <a:xfrm>
            <a:off x="1403383" y="3023388"/>
            <a:ext cx="13335" cy="6350"/>
          </a:xfrm>
          <a:custGeom>
            <a:avLst/>
            <a:gdLst/>
            <a:ahLst/>
            <a:cxnLst/>
            <a:rect l="l" t="t" r="r" b="b"/>
            <a:pathLst>
              <a:path w="13334" h="6350">
                <a:moveTo>
                  <a:pt x="13322" y="0"/>
                </a:moveTo>
                <a:lnTo>
                  <a:pt x="5359" y="2476"/>
                </a:lnTo>
                <a:lnTo>
                  <a:pt x="3708" y="3441"/>
                </a:lnTo>
                <a:lnTo>
                  <a:pt x="1625" y="3924"/>
                </a:lnTo>
                <a:lnTo>
                  <a:pt x="0" y="4889"/>
                </a:lnTo>
                <a:lnTo>
                  <a:pt x="914" y="5829"/>
                </a:lnTo>
                <a:lnTo>
                  <a:pt x="8432" y="2895"/>
                </a:lnTo>
                <a:lnTo>
                  <a:pt x="13322" y="0"/>
                </a:lnTo>
                <a:close/>
              </a:path>
            </a:pathLst>
          </a:custGeom>
          <a:solidFill>
            <a:srgbClr val="FFFFFF"/>
          </a:solidFill>
        </p:spPr>
        <p:txBody>
          <a:bodyPr wrap="square" lIns="0" tIns="0" rIns="0" bIns="0" rtlCol="0"/>
          <a:lstStyle/>
          <a:p>
            <a:endParaRPr/>
          </a:p>
        </p:txBody>
      </p:sp>
      <p:sp>
        <p:nvSpPr>
          <p:cNvPr id="147" name="object 147"/>
          <p:cNvSpPr/>
          <p:nvPr/>
        </p:nvSpPr>
        <p:spPr>
          <a:xfrm>
            <a:off x="1486008" y="2987216"/>
            <a:ext cx="17145" cy="12700"/>
          </a:xfrm>
          <a:custGeom>
            <a:avLst/>
            <a:gdLst/>
            <a:ahLst/>
            <a:cxnLst/>
            <a:rect l="l" t="t" r="r" b="b"/>
            <a:pathLst>
              <a:path w="17144" h="12700">
                <a:moveTo>
                  <a:pt x="6166" y="8674"/>
                </a:moveTo>
                <a:lnTo>
                  <a:pt x="1409" y="8674"/>
                </a:lnTo>
                <a:lnTo>
                  <a:pt x="520" y="12661"/>
                </a:lnTo>
                <a:lnTo>
                  <a:pt x="6166" y="8674"/>
                </a:lnTo>
                <a:close/>
              </a:path>
              <a:path w="17144" h="12700">
                <a:moveTo>
                  <a:pt x="14516" y="0"/>
                </a:moveTo>
                <a:lnTo>
                  <a:pt x="7772" y="4635"/>
                </a:lnTo>
                <a:lnTo>
                  <a:pt x="0" y="9474"/>
                </a:lnTo>
                <a:lnTo>
                  <a:pt x="1409" y="8674"/>
                </a:lnTo>
                <a:lnTo>
                  <a:pt x="6166" y="8674"/>
                </a:lnTo>
                <a:lnTo>
                  <a:pt x="16522" y="1358"/>
                </a:lnTo>
                <a:lnTo>
                  <a:pt x="14516" y="0"/>
                </a:lnTo>
                <a:close/>
              </a:path>
            </a:pathLst>
          </a:custGeom>
          <a:solidFill>
            <a:srgbClr val="FFFFFF"/>
          </a:solidFill>
        </p:spPr>
        <p:txBody>
          <a:bodyPr wrap="square" lIns="0" tIns="0" rIns="0" bIns="0" rtlCol="0"/>
          <a:lstStyle/>
          <a:p>
            <a:endParaRPr/>
          </a:p>
        </p:txBody>
      </p:sp>
      <p:sp>
        <p:nvSpPr>
          <p:cNvPr id="148" name="object 148"/>
          <p:cNvSpPr/>
          <p:nvPr/>
        </p:nvSpPr>
        <p:spPr>
          <a:xfrm>
            <a:off x="1476480" y="2997788"/>
            <a:ext cx="8255" cy="6350"/>
          </a:xfrm>
          <a:custGeom>
            <a:avLst/>
            <a:gdLst/>
            <a:ahLst/>
            <a:cxnLst/>
            <a:rect l="l" t="t" r="r" b="b"/>
            <a:pathLst>
              <a:path w="8255" h="6350">
                <a:moveTo>
                  <a:pt x="7708" y="0"/>
                </a:moveTo>
                <a:lnTo>
                  <a:pt x="2832" y="2959"/>
                </a:lnTo>
                <a:lnTo>
                  <a:pt x="355" y="4165"/>
                </a:lnTo>
                <a:lnTo>
                  <a:pt x="0" y="5778"/>
                </a:lnTo>
                <a:lnTo>
                  <a:pt x="3479" y="2743"/>
                </a:lnTo>
                <a:lnTo>
                  <a:pt x="7708" y="0"/>
                </a:lnTo>
                <a:close/>
              </a:path>
            </a:pathLst>
          </a:custGeom>
          <a:solidFill>
            <a:srgbClr val="FFFFFF"/>
          </a:solidFill>
        </p:spPr>
        <p:txBody>
          <a:bodyPr wrap="square" lIns="0" tIns="0" rIns="0" bIns="0" rtlCol="0"/>
          <a:lstStyle/>
          <a:p>
            <a:endParaRPr/>
          </a:p>
        </p:txBody>
      </p:sp>
      <p:sp>
        <p:nvSpPr>
          <p:cNvPr id="149" name="object 149"/>
          <p:cNvSpPr/>
          <p:nvPr/>
        </p:nvSpPr>
        <p:spPr>
          <a:xfrm>
            <a:off x="1579496" y="2931074"/>
            <a:ext cx="13335" cy="15875"/>
          </a:xfrm>
          <a:custGeom>
            <a:avLst/>
            <a:gdLst/>
            <a:ahLst/>
            <a:cxnLst/>
            <a:rect l="l" t="t" r="r" b="b"/>
            <a:pathLst>
              <a:path w="13334" h="15875">
                <a:moveTo>
                  <a:pt x="3568" y="12043"/>
                </a:moveTo>
                <a:lnTo>
                  <a:pt x="1104" y="12852"/>
                </a:lnTo>
                <a:lnTo>
                  <a:pt x="0" y="15417"/>
                </a:lnTo>
                <a:lnTo>
                  <a:pt x="3568" y="12043"/>
                </a:lnTo>
                <a:close/>
              </a:path>
              <a:path w="13334" h="15875">
                <a:moveTo>
                  <a:pt x="12852" y="0"/>
                </a:moveTo>
                <a:lnTo>
                  <a:pt x="4051" y="8166"/>
                </a:lnTo>
                <a:lnTo>
                  <a:pt x="241" y="10414"/>
                </a:lnTo>
                <a:lnTo>
                  <a:pt x="3597" y="12016"/>
                </a:lnTo>
                <a:lnTo>
                  <a:pt x="5359" y="10350"/>
                </a:lnTo>
                <a:lnTo>
                  <a:pt x="8496" y="6426"/>
                </a:lnTo>
                <a:lnTo>
                  <a:pt x="11569" y="2400"/>
                </a:lnTo>
                <a:lnTo>
                  <a:pt x="12852" y="0"/>
                </a:lnTo>
                <a:close/>
              </a:path>
            </a:pathLst>
          </a:custGeom>
          <a:solidFill>
            <a:srgbClr val="FFFFFF"/>
          </a:solidFill>
        </p:spPr>
        <p:txBody>
          <a:bodyPr wrap="square" lIns="0" tIns="0" rIns="0" bIns="0" rtlCol="0"/>
          <a:lstStyle/>
          <a:p>
            <a:endParaRPr/>
          </a:p>
        </p:txBody>
      </p:sp>
      <p:sp>
        <p:nvSpPr>
          <p:cNvPr id="150" name="object 150"/>
          <p:cNvSpPr/>
          <p:nvPr/>
        </p:nvSpPr>
        <p:spPr>
          <a:xfrm>
            <a:off x="1492501" y="2982371"/>
            <a:ext cx="7620" cy="4445"/>
          </a:xfrm>
          <a:custGeom>
            <a:avLst/>
            <a:gdLst/>
            <a:ahLst/>
            <a:cxnLst/>
            <a:rect l="l" t="t" r="r" b="b"/>
            <a:pathLst>
              <a:path w="7619" h="4444">
                <a:moveTo>
                  <a:pt x="7518" y="0"/>
                </a:moveTo>
                <a:lnTo>
                  <a:pt x="0" y="3619"/>
                </a:lnTo>
                <a:lnTo>
                  <a:pt x="4178" y="4356"/>
                </a:lnTo>
                <a:lnTo>
                  <a:pt x="7518" y="0"/>
                </a:lnTo>
                <a:close/>
              </a:path>
            </a:pathLst>
          </a:custGeom>
          <a:solidFill>
            <a:srgbClr val="FFFFFF"/>
          </a:solidFill>
        </p:spPr>
        <p:txBody>
          <a:bodyPr wrap="square" lIns="0" tIns="0" rIns="0" bIns="0" rtlCol="0"/>
          <a:lstStyle/>
          <a:p>
            <a:endParaRPr/>
          </a:p>
        </p:txBody>
      </p:sp>
      <p:sp>
        <p:nvSpPr>
          <p:cNvPr id="151" name="object 151"/>
          <p:cNvSpPr/>
          <p:nvPr/>
        </p:nvSpPr>
        <p:spPr>
          <a:xfrm>
            <a:off x="1538643" y="2948712"/>
            <a:ext cx="15875" cy="10795"/>
          </a:xfrm>
          <a:custGeom>
            <a:avLst/>
            <a:gdLst/>
            <a:ahLst/>
            <a:cxnLst/>
            <a:rect l="l" t="t" r="r" b="b"/>
            <a:pathLst>
              <a:path w="15875" h="10794">
                <a:moveTo>
                  <a:pt x="14973" y="0"/>
                </a:moveTo>
                <a:lnTo>
                  <a:pt x="2667" y="7721"/>
                </a:lnTo>
                <a:lnTo>
                  <a:pt x="3098" y="7962"/>
                </a:lnTo>
                <a:lnTo>
                  <a:pt x="1739" y="9232"/>
                </a:lnTo>
                <a:lnTo>
                  <a:pt x="0" y="10706"/>
                </a:lnTo>
                <a:lnTo>
                  <a:pt x="7378" y="5638"/>
                </a:lnTo>
                <a:lnTo>
                  <a:pt x="15722" y="444"/>
                </a:lnTo>
                <a:lnTo>
                  <a:pt x="14973" y="0"/>
                </a:lnTo>
                <a:close/>
              </a:path>
            </a:pathLst>
          </a:custGeom>
          <a:solidFill>
            <a:srgbClr val="FFFFFF"/>
          </a:solidFill>
        </p:spPr>
        <p:txBody>
          <a:bodyPr wrap="square" lIns="0" tIns="0" rIns="0" bIns="0" rtlCol="0"/>
          <a:lstStyle/>
          <a:p>
            <a:endParaRPr/>
          </a:p>
        </p:txBody>
      </p:sp>
      <p:sp>
        <p:nvSpPr>
          <p:cNvPr id="152" name="object 152"/>
          <p:cNvSpPr/>
          <p:nvPr/>
        </p:nvSpPr>
        <p:spPr>
          <a:xfrm>
            <a:off x="1529325" y="2959412"/>
            <a:ext cx="9525" cy="7620"/>
          </a:xfrm>
          <a:custGeom>
            <a:avLst/>
            <a:gdLst/>
            <a:ahLst/>
            <a:cxnLst/>
            <a:rect l="l" t="t" r="r" b="b"/>
            <a:pathLst>
              <a:path w="9525" h="7619">
                <a:moveTo>
                  <a:pt x="9321" y="0"/>
                </a:moveTo>
                <a:lnTo>
                  <a:pt x="5473" y="2628"/>
                </a:lnTo>
                <a:lnTo>
                  <a:pt x="1879" y="5219"/>
                </a:lnTo>
                <a:lnTo>
                  <a:pt x="0" y="7073"/>
                </a:lnTo>
                <a:lnTo>
                  <a:pt x="6451" y="2413"/>
                </a:lnTo>
                <a:lnTo>
                  <a:pt x="9321" y="0"/>
                </a:lnTo>
                <a:close/>
              </a:path>
            </a:pathLst>
          </a:custGeom>
          <a:solidFill>
            <a:srgbClr val="FFFFFF"/>
          </a:solidFill>
        </p:spPr>
        <p:txBody>
          <a:bodyPr wrap="square" lIns="0" tIns="0" rIns="0" bIns="0" rtlCol="0"/>
          <a:lstStyle/>
          <a:p>
            <a:endParaRPr/>
          </a:p>
        </p:txBody>
      </p:sp>
      <p:sp>
        <p:nvSpPr>
          <p:cNvPr id="153" name="object 153"/>
          <p:cNvSpPr/>
          <p:nvPr/>
        </p:nvSpPr>
        <p:spPr>
          <a:xfrm>
            <a:off x="1509087" y="2968149"/>
            <a:ext cx="12700" cy="7620"/>
          </a:xfrm>
          <a:custGeom>
            <a:avLst/>
            <a:gdLst/>
            <a:ahLst/>
            <a:cxnLst/>
            <a:rect l="l" t="t" r="r" b="b"/>
            <a:pathLst>
              <a:path w="12700" h="7619">
                <a:moveTo>
                  <a:pt x="12649" y="0"/>
                </a:moveTo>
                <a:lnTo>
                  <a:pt x="0" y="7073"/>
                </a:lnTo>
                <a:lnTo>
                  <a:pt x="3911" y="5270"/>
                </a:lnTo>
                <a:lnTo>
                  <a:pt x="12649" y="0"/>
                </a:lnTo>
                <a:close/>
              </a:path>
            </a:pathLst>
          </a:custGeom>
          <a:solidFill>
            <a:srgbClr val="FFFFFF"/>
          </a:solidFill>
        </p:spPr>
        <p:txBody>
          <a:bodyPr wrap="square" lIns="0" tIns="0" rIns="0" bIns="0" rtlCol="0"/>
          <a:lstStyle/>
          <a:p>
            <a:endParaRPr/>
          </a:p>
        </p:txBody>
      </p:sp>
      <p:sp>
        <p:nvSpPr>
          <p:cNvPr id="154" name="object 154"/>
          <p:cNvSpPr/>
          <p:nvPr/>
        </p:nvSpPr>
        <p:spPr>
          <a:xfrm>
            <a:off x="1664892" y="2827405"/>
            <a:ext cx="12065" cy="16510"/>
          </a:xfrm>
          <a:custGeom>
            <a:avLst/>
            <a:gdLst/>
            <a:ahLst/>
            <a:cxnLst/>
            <a:rect l="l" t="t" r="r" b="b"/>
            <a:pathLst>
              <a:path w="12064" h="16510">
                <a:moveTo>
                  <a:pt x="11696" y="0"/>
                </a:moveTo>
                <a:lnTo>
                  <a:pt x="8585" y="3022"/>
                </a:lnTo>
                <a:lnTo>
                  <a:pt x="5219" y="7861"/>
                </a:lnTo>
                <a:lnTo>
                  <a:pt x="3378" y="11239"/>
                </a:lnTo>
                <a:lnTo>
                  <a:pt x="0" y="16065"/>
                </a:lnTo>
                <a:lnTo>
                  <a:pt x="2197" y="14731"/>
                </a:lnTo>
                <a:lnTo>
                  <a:pt x="11430" y="1828"/>
                </a:lnTo>
                <a:lnTo>
                  <a:pt x="11696" y="0"/>
                </a:lnTo>
                <a:close/>
              </a:path>
            </a:pathLst>
          </a:custGeom>
          <a:solidFill>
            <a:srgbClr val="FFFFFF"/>
          </a:solidFill>
        </p:spPr>
        <p:txBody>
          <a:bodyPr wrap="square" lIns="0" tIns="0" rIns="0" bIns="0" rtlCol="0"/>
          <a:lstStyle/>
          <a:p>
            <a:endParaRPr/>
          </a:p>
        </p:txBody>
      </p:sp>
      <p:sp>
        <p:nvSpPr>
          <p:cNvPr id="155" name="object 155"/>
          <p:cNvSpPr/>
          <p:nvPr/>
        </p:nvSpPr>
        <p:spPr>
          <a:xfrm>
            <a:off x="1629779" y="2866489"/>
            <a:ext cx="6350" cy="6350"/>
          </a:xfrm>
          <a:custGeom>
            <a:avLst/>
            <a:gdLst/>
            <a:ahLst/>
            <a:cxnLst/>
            <a:rect l="l" t="t" r="r" b="b"/>
            <a:pathLst>
              <a:path w="6350" h="6350">
                <a:moveTo>
                  <a:pt x="4178" y="0"/>
                </a:moveTo>
                <a:lnTo>
                  <a:pt x="0" y="6210"/>
                </a:lnTo>
                <a:lnTo>
                  <a:pt x="3340" y="3543"/>
                </a:lnTo>
                <a:lnTo>
                  <a:pt x="4393" y="3543"/>
                </a:lnTo>
                <a:lnTo>
                  <a:pt x="6273" y="2628"/>
                </a:lnTo>
                <a:lnTo>
                  <a:pt x="4178" y="0"/>
                </a:lnTo>
                <a:close/>
              </a:path>
              <a:path w="6350" h="6350">
                <a:moveTo>
                  <a:pt x="4393" y="3543"/>
                </a:moveTo>
                <a:lnTo>
                  <a:pt x="3340" y="3543"/>
                </a:lnTo>
                <a:lnTo>
                  <a:pt x="3975" y="3746"/>
                </a:lnTo>
                <a:lnTo>
                  <a:pt x="4393" y="3543"/>
                </a:lnTo>
                <a:close/>
              </a:path>
            </a:pathLst>
          </a:custGeom>
          <a:solidFill>
            <a:srgbClr val="FFFFFF"/>
          </a:solidFill>
        </p:spPr>
        <p:txBody>
          <a:bodyPr wrap="square" lIns="0" tIns="0" rIns="0" bIns="0" rtlCol="0"/>
          <a:lstStyle/>
          <a:p>
            <a:endParaRPr/>
          </a:p>
        </p:txBody>
      </p:sp>
      <p:sp>
        <p:nvSpPr>
          <p:cNvPr id="156" name="object 156"/>
          <p:cNvSpPr/>
          <p:nvPr/>
        </p:nvSpPr>
        <p:spPr>
          <a:xfrm>
            <a:off x="1655486" y="2828221"/>
            <a:ext cx="9525" cy="14604"/>
          </a:xfrm>
          <a:custGeom>
            <a:avLst/>
            <a:gdLst/>
            <a:ahLst/>
            <a:cxnLst/>
            <a:rect l="l" t="t" r="r" b="b"/>
            <a:pathLst>
              <a:path w="9525" h="14605">
                <a:moveTo>
                  <a:pt x="9348" y="0"/>
                </a:moveTo>
                <a:lnTo>
                  <a:pt x="4193" y="6257"/>
                </a:lnTo>
                <a:lnTo>
                  <a:pt x="2732" y="9110"/>
                </a:lnTo>
                <a:lnTo>
                  <a:pt x="408" y="12742"/>
                </a:lnTo>
                <a:lnTo>
                  <a:pt x="0" y="14081"/>
                </a:lnTo>
                <a:lnTo>
                  <a:pt x="4282" y="10054"/>
                </a:lnTo>
                <a:lnTo>
                  <a:pt x="6091" y="6496"/>
                </a:lnTo>
                <a:lnTo>
                  <a:pt x="8881" y="1612"/>
                </a:lnTo>
                <a:lnTo>
                  <a:pt x="9348" y="0"/>
                </a:lnTo>
                <a:close/>
              </a:path>
            </a:pathLst>
          </a:custGeom>
          <a:solidFill>
            <a:srgbClr val="FFFFFF"/>
          </a:solidFill>
        </p:spPr>
        <p:txBody>
          <a:bodyPr wrap="square" lIns="0" tIns="0" rIns="0" bIns="0" rtlCol="0"/>
          <a:lstStyle/>
          <a:p>
            <a:endParaRPr/>
          </a:p>
        </p:txBody>
      </p:sp>
      <p:sp>
        <p:nvSpPr>
          <p:cNvPr id="157" name="object 157"/>
          <p:cNvSpPr/>
          <p:nvPr/>
        </p:nvSpPr>
        <p:spPr>
          <a:xfrm>
            <a:off x="1776161" y="2634583"/>
            <a:ext cx="5715" cy="5080"/>
          </a:xfrm>
          <a:custGeom>
            <a:avLst/>
            <a:gdLst/>
            <a:ahLst/>
            <a:cxnLst/>
            <a:rect l="l" t="t" r="r" b="b"/>
            <a:pathLst>
              <a:path w="5714" h="5080">
                <a:moveTo>
                  <a:pt x="1282" y="0"/>
                </a:moveTo>
                <a:lnTo>
                  <a:pt x="0" y="3809"/>
                </a:lnTo>
                <a:lnTo>
                  <a:pt x="5359" y="5003"/>
                </a:lnTo>
                <a:lnTo>
                  <a:pt x="1282" y="0"/>
                </a:lnTo>
                <a:close/>
              </a:path>
            </a:pathLst>
          </a:custGeom>
          <a:solidFill>
            <a:srgbClr val="FFFFFF"/>
          </a:solidFill>
        </p:spPr>
        <p:txBody>
          <a:bodyPr wrap="square" lIns="0" tIns="0" rIns="0" bIns="0" rtlCol="0"/>
          <a:lstStyle/>
          <a:p>
            <a:endParaRPr/>
          </a:p>
        </p:txBody>
      </p:sp>
      <p:sp>
        <p:nvSpPr>
          <p:cNvPr id="158" name="object 158"/>
          <p:cNvSpPr/>
          <p:nvPr/>
        </p:nvSpPr>
        <p:spPr>
          <a:xfrm>
            <a:off x="1796175" y="2423868"/>
            <a:ext cx="4445" cy="28575"/>
          </a:xfrm>
          <a:custGeom>
            <a:avLst/>
            <a:gdLst/>
            <a:ahLst/>
            <a:cxnLst/>
            <a:rect l="l" t="t" r="r" b="b"/>
            <a:pathLst>
              <a:path w="4444" h="28575">
                <a:moveTo>
                  <a:pt x="3543" y="0"/>
                </a:moveTo>
                <a:lnTo>
                  <a:pt x="0" y="5130"/>
                </a:lnTo>
                <a:lnTo>
                  <a:pt x="18" y="13777"/>
                </a:lnTo>
                <a:lnTo>
                  <a:pt x="1103" y="16224"/>
                </a:lnTo>
                <a:lnTo>
                  <a:pt x="2080" y="18346"/>
                </a:lnTo>
                <a:lnTo>
                  <a:pt x="1778" y="26022"/>
                </a:lnTo>
                <a:lnTo>
                  <a:pt x="2286" y="28181"/>
                </a:lnTo>
                <a:lnTo>
                  <a:pt x="2882" y="24815"/>
                </a:lnTo>
                <a:lnTo>
                  <a:pt x="3708" y="14693"/>
                </a:lnTo>
                <a:lnTo>
                  <a:pt x="3987" y="14693"/>
                </a:lnTo>
                <a:lnTo>
                  <a:pt x="2819" y="5803"/>
                </a:lnTo>
                <a:lnTo>
                  <a:pt x="3543" y="0"/>
                </a:lnTo>
                <a:close/>
              </a:path>
              <a:path w="4444" h="28575">
                <a:moveTo>
                  <a:pt x="3987" y="14693"/>
                </a:moveTo>
                <a:lnTo>
                  <a:pt x="3708" y="14693"/>
                </a:lnTo>
                <a:lnTo>
                  <a:pt x="4279" y="16916"/>
                </a:lnTo>
                <a:lnTo>
                  <a:pt x="3987" y="14693"/>
                </a:lnTo>
                <a:close/>
              </a:path>
            </a:pathLst>
          </a:custGeom>
          <a:solidFill>
            <a:srgbClr val="FFFFFF"/>
          </a:solidFill>
        </p:spPr>
        <p:txBody>
          <a:bodyPr wrap="square" lIns="0" tIns="0" rIns="0" bIns="0" rtlCol="0"/>
          <a:lstStyle/>
          <a:p>
            <a:endParaRPr/>
          </a:p>
        </p:txBody>
      </p:sp>
      <p:sp>
        <p:nvSpPr>
          <p:cNvPr id="159" name="object 159"/>
          <p:cNvSpPr/>
          <p:nvPr/>
        </p:nvSpPr>
        <p:spPr>
          <a:xfrm>
            <a:off x="1800458" y="2440779"/>
            <a:ext cx="1270" cy="5715"/>
          </a:xfrm>
          <a:custGeom>
            <a:avLst/>
            <a:gdLst/>
            <a:ahLst/>
            <a:cxnLst/>
            <a:rect l="l" t="t" r="r" b="b"/>
            <a:pathLst>
              <a:path w="1269" h="5714">
                <a:moveTo>
                  <a:pt x="0" y="0"/>
                </a:moveTo>
                <a:lnTo>
                  <a:pt x="508" y="3670"/>
                </a:lnTo>
                <a:lnTo>
                  <a:pt x="876" y="5676"/>
                </a:lnTo>
                <a:lnTo>
                  <a:pt x="508" y="2451"/>
                </a:lnTo>
                <a:lnTo>
                  <a:pt x="241" y="939"/>
                </a:lnTo>
                <a:lnTo>
                  <a:pt x="0" y="0"/>
                </a:lnTo>
                <a:close/>
              </a:path>
            </a:pathLst>
          </a:custGeom>
          <a:solidFill>
            <a:srgbClr val="FFFFFF"/>
          </a:solidFill>
        </p:spPr>
        <p:txBody>
          <a:bodyPr wrap="square" lIns="0" tIns="0" rIns="0" bIns="0" rtlCol="0"/>
          <a:lstStyle/>
          <a:p>
            <a:endParaRPr/>
          </a:p>
        </p:txBody>
      </p:sp>
      <p:sp>
        <p:nvSpPr>
          <p:cNvPr id="160" name="object 160"/>
          <p:cNvSpPr/>
          <p:nvPr/>
        </p:nvSpPr>
        <p:spPr>
          <a:xfrm>
            <a:off x="638431" y="2794542"/>
            <a:ext cx="6350" cy="10795"/>
          </a:xfrm>
          <a:custGeom>
            <a:avLst/>
            <a:gdLst/>
            <a:ahLst/>
            <a:cxnLst/>
            <a:rect l="l" t="t" r="r" b="b"/>
            <a:pathLst>
              <a:path w="6350" h="10794">
                <a:moveTo>
                  <a:pt x="0" y="0"/>
                </a:moveTo>
                <a:lnTo>
                  <a:pt x="1917" y="3632"/>
                </a:lnTo>
                <a:lnTo>
                  <a:pt x="3987" y="7188"/>
                </a:lnTo>
                <a:lnTo>
                  <a:pt x="5981" y="10795"/>
                </a:lnTo>
                <a:lnTo>
                  <a:pt x="2997" y="3225"/>
                </a:lnTo>
                <a:lnTo>
                  <a:pt x="0" y="0"/>
                </a:lnTo>
                <a:close/>
              </a:path>
            </a:pathLst>
          </a:custGeom>
          <a:solidFill>
            <a:srgbClr val="FFFFFF"/>
          </a:solidFill>
        </p:spPr>
        <p:txBody>
          <a:bodyPr wrap="square" lIns="0" tIns="0" rIns="0" bIns="0" rtlCol="0"/>
          <a:lstStyle/>
          <a:p>
            <a:endParaRPr/>
          </a:p>
        </p:txBody>
      </p:sp>
      <p:sp>
        <p:nvSpPr>
          <p:cNvPr id="161" name="object 161"/>
          <p:cNvSpPr/>
          <p:nvPr/>
        </p:nvSpPr>
        <p:spPr>
          <a:xfrm>
            <a:off x="654017" y="2811552"/>
            <a:ext cx="6985" cy="8890"/>
          </a:xfrm>
          <a:custGeom>
            <a:avLst/>
            <a:gdLst/>
            <a:ahLst/>
            <a:cxnLst/>
            <a:rect l="l" t="t" r="r" b="b"/>
            <a:pathLst>
              <a:path w="6984" h="8889">
                <a:moveTo>
                  <a:pt x="1130" y="0"/>
                </a:moveTo>
                <a:lnTo>
                  <a:pt x="0" y="4368"/>
                </a:lnTo>
                <a:lnTo>
                  <a:pt x="6857" y="8458"/>
                </a:lnTo>
                <a:lnTo>
                  <a:pt x="1727" y="2159"/>
                </a:lnTo>
                <a:lnTo>
                  <a:pt x="1130" y="0"/>
                </a:lnTo>
                <a:close/>
              </a:path>
            </a:pathLst>
          </a:custGeom>
          <a:solidFill>
            <a:srgbClr val="FFFFFF"/>
          </a:solidFill>
        </p:spPr>
        <p:txBody>
          <a:bodyPr wrap="square" lIns="0" tIns="0" rIns="0" bIns="0" rtlCol="0"/>
          <a:lstStyle/>
          <a:p>
            <a:endParaRPr/>
          </a:p>
        </p:txBody>
      </p:sp>
      <p:sp>
        <p:nvSpPr>
          <p:cNvPr id="162" name="object 162"/>
          <p:cNvSpPr/>
          <p:nvPr/>
        </p:nvSpPr>
        <p:spPr>
          <a:xfrm>
            <a:off x="1409150" y="1865072"/>
            <a:ext cx="8890" cy="5715"/>
          </a:xfrm>
          <a:custGeom>
            <a:avLst/>
            <a:gdLst/>
            <a:ahLst/>
            <a:cxnLst/>
            <a:rect l="l" t="t" r="r" b="b"/>
            <a:pathLst>
              <a:path w="8890" h="5714">
                <a:moveTo>
                  <a:pt x="0" y="0"/>
                </a:moveTo>
                <a:lnTo>
                  <a:pt x="7734" y="5206"/>
                </a:lnTo>
                <a:lnTo>
                  <a:pt x="8889" y="4762"/>
                </a:lnTo>
                <a:lnTo>
                  <a:pt x="7556" y="3263"/>
                </a:lnTo>
                <a:lnTo>
                  <a:pt x="0" y="0"/>
                </a:lnTo>
                <a:close/>
              </a:path>
            </a:pathLst>
          </a:custGeom>
          <a:solidFill>
            <a:srgbClr val="FFFFFF"/>
          </a:solidFill>
        </p:spPr>
        <p:txBody>
          <a:bodyPr wrap="square" lIns="0" tIns="0" rIns="0" bIns="0" rtlCol="0"/>
          <a:lstStyle/>
          <a:p>
            <a:endParaRPr/>
          </a:p>
        </p:txBody>
      </p:sp>
      <p:sp>
        <p:nvSpPr>
          <p:cNvPr id="163" name="object 163"/>
          <p:cNvSpPr/>
          <p:nvPr/>
        </p:nvSpPr>
        <p:spPr>
          <a:xfrm>
            <a:off x="1263250" y="1821931"/>
            <a:ext cx="5080" cy="4445"/>
          </a:xfrm>
          <a:custGeom>
            <a:avLst/>
            <a:gdLst/>
            <a:ahLst/>
            <a:cxnLst/>
            <a:rect l="l" t="t" r="r" b="b"/>
            <a:pathLst>
              <a:path w="5080" h="4444">
                <a:moveTo>
                  <a:pt x="0" y="0"/>
                </a:moveTo>
                <a:lnTo>
                  <a:pt x="1930" y="3378"/>
                </a:lnTo>
                <a:lnTo>
                  <a:pt x="4622" y="3822"/>
                </a:lnTo>
                <a:lnTo>
                  <a:pt x="0" y="0"/>
                </a:lnTo>
                <a:close/>
              </a:path>
            </a:pathLst>
          </a:custGeom>
          <a:solidFill>
            <a:srgbClr val="FFFFFF"/>
          </a:solidFill>
        </p:spPr>
        <p:txBody>
          <a:bodyPr wrap="square" lIns="0" tIns="0" rIns="0" bIns="0" rtlCol="0"/>
          <a:lstStyle/>
          <a:p>
            <a:endParaRPr/>
          </a:p>
        </p:txBody>
      </p:sp>
      <p:sp>
        <p:nvSpPr>
          <p:cNvPr id="164" name="object 164"/>
          <p:cNvSpPr/>
          <p:nvPr/>
        </p:nvSpPr>
        <p:spPr>
          <a:xfrm>
            <a:off x="1130657" y="1820829"/>
            <a:ext cx="19050" cy="4445"/>
          </a:xfrm>
          <a:custGeom>
            <a:avLst/>
            <a:gdLst/>
            <a:ahLst/>
            <a:cxnLst/>
            <a:rect l="l" t="t" r="r" b="b"/>
            <a:pathLst>
              <a:path w="19050" h="4444">
                <a:moveTo>
                  <a:pt x="0" y="0"/>
                </a:moveTo>
                <a:lnTo>
                  <a:pt x="1752" y="3822"/>
                </a:lnTo>
                <a:lnTo>
                  <a:pt x="7151" y="3632"/>
                </a:lnTo>
                <a:lnTo>
                  <a:pt x="0" y="0"/>
                </a:lnTo>
                <a:close/>
              </a:path>
              <a:path w="19050" h="4444">
                <a:moveTo>
                  <a:pt x="18910" y="2374"/>
                </a:moveTo>
                <a:lnTo>
                  <a:pt x="13474" y="2565"/>
                </a:lnTo>
                <a:lnTo>
                  <a:pt x="7162" y="3632"/>
                </a:lnTo>
                <a:lnTo>
                  <a:pt x="7292" y="3632"/>
                </a:lnTo>
                <a:lnTo>
                  <a:pt x="18910" y="2374"/>
                </a:lnTo>
                <a:close/>
              </a:path>
            </a:pathLst>
          </a:custGeom>
          <a:solidFill>
            <a:srgbClr val="FFFFFF"/>
          </a:solidFill>
        </p:spPr>
        <p:txBody>
          <a:bodyPr wrap="square" lIns="0" tIns="0" rIns="0" bIns="0" rtlCol="0"/>
          <a:lstStyle/>
          <a:p>
            <a:endParaRPr/>
          </a:p>
        </p:txBody>
      </p:sp>
      <p:sp>
        <p:nvSpPr>
          <p:cNvPr id="165" name="object 165"/>
          <p:cNvSpPr/>
          <p:nvPr/>
        </p:nvSpPr>
        <p:spPr>
          <a:xfrm>
            <a:off x="5015631" y="2880026"/>
            <a:ext cx="10795" cy="5080"/>
          </a:xfrm>
          <a:custGeom>
            <a:avLst/>
            <a:gdLst/>
            <a:ahLst/>
            <a:cxnLst/>
            <a:rect l="l" t="t" r="r" b="b"/>
            <a:pathLst>
              <a:path w="10795" h="5080">
                <a:moveTo>
                  <a:pt x="1015" y="1793"/>
                </a:moveTo>
                <a:lnTo>
                  <a:pt x="3492" y="3225"/>
                </a:lnTo>
                <a:lnTo>
                  <a:pt x="4140" y="4762"/>
                </a:lnTo>
                <a:lnTo>
                  <a:pt x="10604" y="3378"/>
                </a:lnTo>
                <a:lnTo>
                  <a:pt x="7289" y="2552"/>
                </a:lnTo>
                <a:lnTo>
                  <a:pt x="1015" y="1793"/>
                </a:lnTo>
                <a:close/>
              </a:path>
              <a:path w="10795" h="5080">
                <a:moveTo>
                  <a:pt x="546" y="0"/>
                </a:moveTo>
                <a:lnTo>
                  <a:pt x="0" y="1206"/>
                </a:lnTo>
                <a:lnTo>
                  <a:pt x="987" y="1777"/>
                </a:lnTo>
                <a:lnTo>
                  <a:pt x="546" y="0"/>
                </a:lnTo>
                <a:close/>
              </a:path>
            </a:pathLst>
          </a:custGeom>
          <a:solidFill>
            <a:srgbClr val="F8F2E9"/>
          </a:solidFill>
        </p:spPr>
        <p:txBody>
          <a:bodyPr wrap="square" lIns="0" tIns="0" rIns="0" bIns="0" rtlCol="0"/>
          <a:lstStyle/>
          <a:p>
            <a:endParaRPr/>
          </a:p>
        </p:txBody>
      </p:sp>
      <p:sp>
        <p:nvSpPr>
          <p:cNvPr id="166" name="object 166"/>
          <p:cNvSpPr/>
          <p:nvPr/>
        </p:nvSpPr>
        <p:spPr>
          <a:xfrm>
            <a:off x="5010097" y="2884793"/>
            <a:ext cx="10795" cy="2540"/>
          </a:xfrm>
          <a:custGeom>
            <a:avLst/>
            <a:gdLst/>
            <a:ahLst/>
            <a:cxnLst/>
            <a:rect l="l" t="t" r="r" b="b"/>
            <a:pathLst>
              <a:path w="10795" h="2539">
                <a:moveTo>
                  <a:pt x="9677" y="0"/>
                </a:moveTo>
                <a:lnTo>
                  <a:pt x="0" y="2070"/>
                </a:lnTo>
                <a:lnTo>
                  <a:pt x="8648" y="2324"/>
                </a:lnTo>
                <a:lnTo>
                  <a:pt x="10223" y="1333"/>
                </a:lnTo>
                <a:lnTo>
                  <a:pt x="9677" y="0"/>
                </a:lnTo>
                <a:close/>
              </a:path>
            </a:pathLst>
          </a:custGeom>
          <a:solidFill>
            <a:srgbClr val="F8F2E9"/>
          </a:solidFill>
        </p:spPr>
        <p:txBody>
          <a:bodyPr wrap="square" lIns="0" tIns="0" rIns="0" bIns="0" rtlCol="0"/>
          <a:lstStyle/>
          <a:p>
            <a:endParaRPr/>
          </a:p>
        </p:txBody>
      </p:sp>
      <p:sp>
        <p:nvSpPr>
          <p:cNvPr id="167" name="object 167"/>
          <p:cNvSpPr/>
          <p:nvPr/>
        </p:nvSpPr>
        <p:spPr>
          <a:xfrm>
            <a:off x="4974948" y="2877074"/>
            <a:ext cx="10160" cy="4445"/>
          </a:xfrm>
          <a:custGeom>
            <a:avLst/>
            <a:gdLst/>
            <a:ahLst/>
            <a:cxnLst/>
            <a:rect l="l" t="t" r="r" b="b"/>
            <a:pathLst>
              <a:path w="10160" h="4444">
                <a:moveTo>
                  <a:pt x="9779" y="0"/>
                </a:moveTo>
                <a:lnTo>
                  <a:pt x="0" y="4229"/>
                </a:lnTo>
                <a:lnTo>
                  <a:pt x="4292" y="2806"/>
                </a:lnTo>
                <a:lnTo>
                  <a:pt x="9779" y="0"/>
                </a:lnTo>
                <a:close/>
              </a:path>
            </a:pathLst>
          </a:custGeom>
          <a:solidFill>
            <a:srgbClr val="F8F2E9"/>
          </a:solidFill>
        </p:spPr>
        <p:txBody>
          <a:bodyPr wrap="square" lIns="0" tIns="0" rIns="0" bIns="0" rtlCol="0"/>
          <a:lstStyle/>
          <a:p>
            <a:endParaRPr/>
          </a:p>
        </p:txBody>
      </p:sp>
      <p:sp>
        <p:nvSpPr>
          <p:cNvPr id="168" name="object 168"/>
          <p:cNvSpPr/>
          <p:nvPr/>
        </p:nvSpPr>
        <p:spPr>
          <a:xfrm>
            <a:off x="4935996" y="2875018"/>
            <a:ext cx="22860" cy="5715"/>
          </a:xfrm>
          <a:custGeom>
            <a:avLst/>
            <a:gdLst/>
            <a:ahLst/>
            <a:cxnLst/>
            <a:rect l="l" t="t" r="r" b="b"/>
            <a:pathLst>
              <a:path w="22860" h="5714">
                <a:moveTo>
                  <a:pt x="22494" y="3200"/>
                </a:moveTo>
                <a:lnTo>
                  <a:pt x="5435" y="3200"/>
                </a:lnTo>
                <a:lnTo>
                  <a:pt x="11239" y="3454"/>
                </a:lnTo>
                <a:lnTo>
                  <a:pt x="18732" y="5346"/>
                </a:lnTo>
                <a:lnTo>
                  <a:pt x="22494" y="3200"/>
                </a:lnTo>
                <a:close/>
              </a:path>
              <a:path w="22860" h="5714">
                <a:moveTo>
                  <a:pt x="17462" y="0"/>
                </a:moveTo>
                <a:lnTo>
                  <a:pt x="10807" y="419"/>
                </a:lnTo>
                <a:lnTo>
                  <a:pt x="0" y="4191"/>
                </a:lnTo>
                <a:lnTo>
                  <a:pt x="5435" y="3200"/>
                </a:lnTo>
                <a:lnTo>
                  <a:pt x="22494" y="3200"/>
                </a:lnTo>
                <a:lnTo>
                  <a:pt x="22783" y="3035"/>
                </a:lnTo>
                <a:lnTo>
                  <a:pt x="13169" y="1422"/>
                </a:lnTo>
                <a:lnTo>
                  <a:pt x="17462" y="0"/>
                </a:lnTo>
                <a:close/>
              </a:path>
            </a:pathLst>
          </a:custGeom>
          <a:solidFill>
            <a:srgbClr val="F8F2E9"/>
          </a:solidFill>
        </p:spPr>
        <p:txBody>
          <a:bodyPr wrap="square" lIns="0" tIns="0" rIns="0" bIns="0" rtlCol="0"/>
          <a:lstStyle/>
          <a:p>
            <a:endParaRPr/>
          </a:p>
        </p:txBody>
      </p:sp>
      <p:sp>
        <p:nvSpPr>
          <p:cNvPr id="169" name="object 169"/>
          <p:cNvSpPr/>
          <p:nvPr/>
        </p:nvSpPr>
        <p:spPr>
          <a:xfrm>
            <a:off x="4927405" y="2879215"/>
            <a:ext cx="8890" cy="3175"/>
          </a:xfrm>
          <a:custGeom>
            <a:avLst/>
            <a:gdLst/>
            <a:ahLst/>
            <a:cxnLst/>
            <a:rect l="l" t="t" r="r" b="b"/>
            <a:pathLst>
              <a:path w="8889" h="3175">
                <a:moveTo>
                  <a:pt x="8597" y="0"/>
                </a:moveTo>
                <a:lnTo>
                  <a:pt x="5702" y="533"/>
                </a:lnTo>
                <a:lnTo>
                  <a:pt x="2857" y="1295"/>
                </a:lnTo>
                <a:lnTo>
                  <a:pt x="0" y="2603"/>
                </a:lnTo>
                <a:lnTo>
                  <a:pt x="2717" y="2044"/>
                </a:lnTo>
                <a:lnTo>
                  <a:pt x="8597" y="0"/>
                </a:lnTo>
                <a:close/>
              </a:path>
            </a:pathLst>
          </a:custGeom>
          <a:solidFill>
            <a:srgbClr val="F8F2E9"/>
          </a:solidFill>
        </p:spPr>
        <p:txBody>
          <a:bodyPr wrap="square" lIns="0" tIns="0" rIns="0" bIns="0" rtlCol="0"/>
          <a:lstStyle/>
          <a:p>
            <a:endParaRPr/>
          </a:p>
        </p:txBody>
      </p:sp>
      <p:sp>
        <p:nvSpPr>
          <p:cNvPr id="170" name="object 170"/>
          <p:cNvSpPr/>
          <p:nvPr/>
        </p:nvSpPr>
        <p:spPr>
          <a:xfrm>
            <a:off x="4986015" y="2882815"/>
            <a:ext cx="7620" cy="3810"/>
          </a:xfrm>
          <a:custGeom>
            <a:avLst/>
            <a:gdLst/>
            <a:ahLst/>
            <a:cxnLst/>
            <a:rect l="l" t="t" r="r" b="b"/>
            <a:pathLst>
              <a:path w="7620" h="3810">
                <a:moveTo>
                  <a:pt x="0" y="0"/>
                </a:moveTo>
                <a:lnTo>
                  <a:pt x="3797" y="3403"/>
                </a:lnTo>
                <a:lnTo>
                  <a:pt x="7607" y="3454"/>
                </a:lnTo>
                <a:lnTo>
                  <a:pt x="6857" y="2730"/>
                </a:lnTo>
                <a:lnTo>
                  <a:pt x="5422" y="812"/>
                </a:lnTo>
                <a:lnTo>
                  <a:pt x="0" y="0"/>
                </a:lnTo>
                <a:close/>
              </a:path>
            </a:pathLst>
          </a:custGeom>
          <a:solidFill>
            <a:srgbClr val="F8F2E9"/>
          </a:solidFill>
        </p:spPr>
        <p:txBody>
          <a:bodyPr wrap="square" lIns="0" tIns="0" rIns="0" bIns="0" rtlCol="0"/>
          <a:lstStyle/>
          <a:p>
            <a:endParaRPr/>
          </a:p>
        </p:txBody>
      </p:sp>
      <p:sp>
        <p:nvSpPr>
          <p:cNvPr id="171" name="object 171"/>
          <p:cNvSpPr/>
          <p:nvPr/>
        </p:nvSpPr>
        <p:spPr>
          <a:xfrm>
            <a:off x="4981592" y="2886025"/>
            <a:ext cx="8890" cy="635"/>
          </a:xfrm>
          <a:custGeom>
            <a:avLst/>
            <a:gdLst/>
            <a:ahLst/>
            <a:cxnLst/>
            <a:rect l="l" t="t" r="r" b="b"/>
            <a:pathLst>
              <a:path w="8889" h="635">
                <a:moveTo>
                  <a:pt x="0" y="0"/>
                </a:moveTo>
                <a:lnTo>
                  <a:pt x="8356" y="304"/>
                </a:lnTo>
                <a:lnTo>
                  <a:pt x="8216" y="190"/>
                </a:lnTo>
                <a:lnTo>
                  <a:pt x="4089" y="127"/>
                </a:lnTo>
                <a:lnTo>
                  <a:pt x="0" y="0"/>
                </a:lnTo>
                <a:close/>
              </a:path>
            </a:pathLst>
          </a:custGeom>
          <a:solidFill>
            <a:srgbClr val="F8F2E9"/>
          </a:solidFill>
        </p:spPr>
        <p:txBody>
          <a:bodyPr wrap="square" lIns="0" tIns="0" rIns="0" bIns="0" rtlCol="0"/>
          <a:lstStyle/>
          <a:p>
            <a:endParaRPr/>
          </a:p>
        </p:txBody>
      </p:sp>
      <p:sp>
        <p:nvSpPr>
          <p:cNvPr id="172" name="object 172"/>
          <p:cNvSpPr/>
          <p:nvPr/>
        </p:nvSpPr>
        <p:spPr>
          <a:xfrm>
            <a:off x="4993618" y="2886274"/>
            <a:ext cx="1270" cy="635"/>
          </a:xfrm>
          <a:custGeom>
            <a:avLst/>
            <a:gdLst/>
            <a:ahLst/>
            <a:cxnLst/>
            <a:rect l="l" t="t" r="r" b="b"/>
            <a:pathLst>
              <a:path w="1270" h="635">
                <a:moveTo>
                  <a:pt x="609" y="0"/>
                </a:moveTo>
                <a:lnTo>
                  <a:pt x="0" y="0"/>
                </a:lnTo>
                <a:lnTo>
                  <a:pt x="368" y="330"/>
                </a:lnTo>
                <a:lnTo>
                  <a:pt x="596" y="444"/>
                </a:lnTo>
                <a:lnTo>
                  <a:pt x="965" y="12"/>
                </a:lnTo>
                <a:lnTo>
                  <a:pt x="609" y="0"/>
                </a:lnTo>
                <a:close/>
              </a:path>
            </a:pathLst>
          </a:custGeom>
          <a:solidFill>
            <a:srgbClr val="F8F2E9"/>
          </a:solidFill>
        </p:spPr>
        <p:txBody>
          <a:bodyPr wrap="square" lIns="0" tIns="0" rIns="0" bIns="0" rtlCol="0"/>
          <a:lstStyle/>
          <a:p>
            <a:endParaRPr/>
          </a:p>
        </p:txBody>
      </p:sp>
      <p:sp>
        <p:nvSpPr>
          <p:cNvPr id="173" name="object 173"/>
          <p:cNvSpPr/>
          <p:nvPr/>
        </p:nvSpPr>
        <p:spPr>
          <a:xfrm>
            <a:off x="5024730" y="2890343"/>
            <a:ext cx="10795" cy="6985"/>
          </a:xfrm>
          <a:custGeom>
            <a:avLst/>
            <a:gdLst/>
            <a:ahLst/>
            <a:cxnLst/>
            <a:rect l="l" t="t" r="r" b="b"/>
            <a:pathLst>
              <a:path w="10795" h="6985">
                <a:moveTo>
                  <a:pt x="10754" y="0"/>
                </a:moveTo>
                <a:lnTo>
                  <a:pt x="5795" y="1464"/>
                </a:lnTo>
                <a:lnTo>
                  <a:pt x="1290" y="3044"/>
                </a:lnTo>
                <a:lnTo>
                  <a:pt x="0" y="4811"/>
                </a:lnTo>
                <a:lnTo>
                  <a:pt x="4684" y="6832"/>
                </a:lnTo>
                <a:lnTo>
                  <a:pt x="8761" y="4508"/>
                </a:lnTo>
                <a:lnTo>
                  <a:pt x="2207" y="2857"/>
                </a:lnTo>
                <a:lnTo>
                  <a:pt x="10754" y="0"/>
                </a:lnTo>
                <a:close/>
              </a:path>
            </a:pathLst>
          </a:custGeom>
          <a:solidFill>
            <a:srgbClr val="F8F2E9"/>
          </a:solidFill>
        </p:spPr>
        <p:txBody>
          <a:bodyPr wrap="square" lIns="0" tIns="0" rIns="0" bIns="0" rtlCol="0"/>
          <a:lstStyle/>
          <a:p>
            <a:endParaRPr/>
          </a:p>
        </p:txBody>
      </p:sp>
      <p:sp>
        <p:nvSpPr>
          <p:cNvPr id="174" name="object 174"/>
          <p:cNvSpPr/>
          <p:nvPr/>
        </p:nvSpPr>
        <p:spPr>
          <a:xfrm>
            <a:off x="4999305" y="2888162"/>
            <a:ext cx="11430" cy="3175"/>
          </a:xfrm>
          <a:custGeom>
            <a:avLst/>
            <a:gdLst/>
            <a:ahLst/>
            <a:cxnLst/>
            <a:rect l="l" t="t" r="r" b="b"/>
            <a:pathLst>
              <a:path w="11429" h="3175">
                <a:moveTo>
                  <a:pt x="11036" y="0"/>
                </a:moveTo>
                <a:lnTo>
                  <a:pt x="0" y="2374"/>
                </a:lnTo>
                <a:lnTo>
                  <a:pt x="10274" y="3149"/>
                </a:lnTo>
                <a:lnTo>
                  <a:pt x="10071" y="2260"/>
                </a:lnTo>
                <a:lnTo>
                  <a:pt x="8216" y="939"/>
                </a:lnTo>
                <a:lnTo>
                  <a:pt x="11036" y="0"/>
                </a:lnTo>
                <a:close/>
              </a:path>
            </a:pathLst>
          </a:custGeom>
          <a:solidFill>
            <a:srgbClr val="F8F2E9"/>
          </a:solidFill>
        </p:spPr>
        <p:txBody>
          <a:bodyPr wrap="square" lIns="0" tIns="0" rIns="0" bIns="0" rtlCol="0"/>
          <a:lstStyle/>
          <a:p>
            <a:endParaRPr/>
          </a:p>
        </p:txBody>
      </p:sp>
      <p:sp>
        <p:nvSpPr>
          <p:cNvPr id="175" name="object 175"/>
          <p:cNvSpPr/>
          <p:nvPr/>
        </p:nvSpPr>
        <p:spPr>
          <a:xfrm>
            <a:off x="4994275" y="2890254"/>
            <a:ext cx="5080" cy="1905"/>
          </a:xfrm>
          <a:custGeom>
            <a:avLst/>
            <a:gdLst/>
            <a:ahLst/>
            <a:cxnLst/>
            <a:rect l="l" t="t" r="r" b="b"/>
            <a:pathLst>
              <a:path w="5079" h="1905">
                <a:moveTo>
                  <a:pt x="1219" y="0"/>
                </a:moveTo>
                <a:lnTo>
                  <a:pt x="0" y="1358"/>
                </a:lnTo>
                <a:lnTo>
                  <a:pt x="5029" y="279"/>
                </a:lnTo>
                <a:lnTo>
                  <a:pt x="1219" y="0"/>
                </a:lnTo>
                <a:close/>
              </a:path>
            </a:pathLst>
          </a:custGeom>
          <a:solidFill>
            <a:srgbClr val="F8F2E9"/>
          </a:solidFill>
        </p:spPr>
        <p:txBody>
          <a:bodyPr wrap="square" lIns="0" tIns="0" rIns="0" bIns="0" rtlCol="0"/>
          <a:lstStyle/>
          <a:p>
            <a:endParaRPr/>
          </a:p>
        </p:txBody>
      </p:sp>
      <p:sp>
        <p:nvSpPr>
          <p:cNvPr id="176" name="object 176"/>
          <p:cNvSpPr/>
          <p:nvPr/>
        </p:nvSpPr>
        <p:spPr>
          <a:xfrm>
            <a:off x="4930220" y="2884887"/>
            <a:ext cx="21590" cy="3175"/>
          </a:xfrm>
          <a:custGeom>
            <a:avLst/>
            <a:gdLst/>
            <a:ahLst/>
            <a:cxnLst/>
            <a:rect l="l" t="t" r="r" b="b"/>
            <a:pathLst>
              <a:path w="21589" h="3175">
                <a:moveTo>
                  <a:pt x="21081" y="0"/>
                </a:moveTo>
                <a:lnTo>
                  <a:pt x="14782" y="114"/>
                </a:lnTo>
                <a:lnTo>
                  <a:pt x="10350" y="1600"/>
                </a:lnTo>
                <a:lnTo>
                  <a:pt x="5486" y="1714"/>
                </a:lnTo>
                <a:lnTo>
                  <a:pt x="0" y="1955"/>
                </a:lnTo>
                <a:lnTo>
                  <a:pt x="5880" y="2628"/>
                </a:lnTo>
                <a:lnTo>
                  <a:pt x="11963" y="2984"/>
                </a:lnTo>
                <a:lnTo>
                  <a:pt x="17729" y="2984"/>
                </a:lnTo>
                <a:lnTo>
                  <a:pt x="18541" y="1905"/>
                </a:lnTo>
                <a:lnTo>
                  <a:pt x="21081" y="0"/>
                </a:lnTo>
                <a:close/>
              </a:path>
            </a:pathLst>
          </a:custGeom>
          <a:solidFill>
            <a:srgbClr val="F8F2E9"/>
          </a:solidFill>
        </p:spPr>
        <p:txBody>
          <a:bodyPr wrap="square" lIns="0" tIns="0" rIns="0" bIns="0" rtlCol="0"/>
          <a:lstStyle/>
          <a:p>
            <a:endParaRPr/>
          </a:p>
        </p:txBody>
      </p:sp>
      <p:sp>
        <p:nvSpPr>
          <p:cNvPr id="177" name="object 177"/>
          <p:cNvSpPr/>
          <p:nvPr/>
        </p:nvSpPr>
        <p:spPr>
          <a:xfrm>
            <a:off x="4965854" y="2885946"/>
            <a:ext cx="1270" cy="635"/>
          </a:xfrm>
          <a:custGeom>
            <a:avLst/>
            <a:gdLst/>
            <a:ahLst/>
            <a:cxnLst/>
            <a:rect l="l" t="t" r="r" b="b"/>
            <a:pathLst>
              <a:path w="1270" h="635">
                <a:moveTo>
                  <a:pt x="990" y="0"/>
                </a:moveTo>
                <a:lnTo>
                  <a:pt x="685" y="76"/>
                </a:lnTo>
                <a:lnTo>
                  <a:pt x="292" y="114"/>
                </a:lnTo>
                <a:lnTo>
                  <a:pt x="0" y="190"/>
                </a:lnTo>
                <a:lnTo>
                  <a:pt x="609" y="482"/>
                </a:lnTo>
                <a:lnTo>
                  <a:pt x="1092" y="571"/>
                </a:lnTo>
                <a:lnTo>
                  <a:pt x="990" y="0"/>
                </a:lnTo>
                <a:close/>
              </a:path>
            </a:pathLst>
          </a:custGeom>
          <a:solidFill>
            <a:srgbClr val="F8F2E9"/>
          </a:solidFill>
        </p:spPr>
        <p:txBody>
          <a:bodyPr wrap="square" lIns="0" tIns="0" rIns="0" bIns="0" rtlCol="0"/>
          <a:lstStyle/>
          <a:p>
            <a:endParaRPr/>
          </a:p>
        </p:txBody>
      </p:sp>
      <p:sp>
        <p:nvSpPr>
          <p:cNvPr id="178" name="object 178"/>
          <p:cNvSpPr/>
          <p:nvPr/>
        </p:nvSpPr>
        <p:spPr>
          <a:xfrm>
            <a:off x="4876240" y="2886819"/>
            <a:ext cx="1270" cy="635"/>
          </a:xfrm>
          <a:custGeom>
            <a:avLst/>
            <a:gdLst/>
            <a:ahLst/>
            <a:cxnLst/>
            <a:rect l="l" t="t" r="r" b="b"/>
            <a:pathLst>
              <a:path w="1270" h="635">
                <a:moveTo>
                  <a:pt x="0" y="0"/>
                </a:moveTo>
                <a:lnTo>
                  <a:pt x="347" y="228"/>
                </a:lnTo>
                <a:lnTo>
                  <a:pt x="558" y="419"/>
                </a:lnTo>
                <a:lnTo>
                  <a:pt x="863" y="622"/>
                </a:lnTo>
                <a:lnTo>
                  <a:pt x="977" y="228"/>
                </a:lnTo>
                <a:lnTo>
                  <a:pt x="1066" y="25"/>
                </a:lnTo>
                <a:lnTo>
                  <a:pt x="0" y="0"/>
                </a:lnTo>
                <a:close/>
              </a:path>
            </a:pathLst>
          </a:custGeom>
          <a:solidFill>
            <a:srgbClr val="F8F2E9"/>
          </a:solidFill>
        </p:spPr>
        <p:txBody>
          <a:bodyPr wrap="square" lIns="0" tIns="0" rIns="0" bIns="0" rtlCol="0"/>
          <a:lstStyle/>
          <a:p>
            <a:endParaRPr/>
          </a:p>
        </p:txBody>
      </p:sp>
      <p:sp>
        <p:nvSpPr>
          <p:cNvPr id="179" name="object 179"/>
          <p:cNvSpPr/>
          <p:nvPr/>
        </p:nvSpPr>
        <p:spPr>
          <a:xfrm>
            <a:off x="5096364" y="2887277"/>
            <a:ext cx="11430" cy="1905"/>
          </a:xfrm>
          <a:custGeom>
            <a:avLst/>
            <a:gdLst/>
            <a:ahLst/>
            <a:cxnLst/>
            <a:rect l="l" t="t" r="r" b="b"/>
            <a:pathLst>
              <a:path w="11429" h="1905">
                <a:moveTo>
                  <a:pt x="7923" y="1219"/>
                </a:moveTo>
                <a:lnTo>
                  <a:pt x="1422" y="1219"/>
                </a:lnTo>
                <a:lnTo>
                  <a:pt x="5842" y="1879"/>
                </a:lnTo>
                <a:lnTo>
                  <a:pt x="7923" y="1219"/>
                </a:lnTo>
                <a:close/>
              </a:path>
              <a:path w="11429" h="1905">
                <a:moveTo>
                  <a:pt x="10998" y="0"/>
                </a:moveTo>
                <a:lnTo>
                  <a:pt x="7696" y="342"/>
                </a:lnTo>
                <a:lnTo>
                  <a:pt x="4191" y="558"/>
                </a:lnTo>
                <a:lnTo>
                  <a:pt x="431" y="584"/>
                </a:lnTo>
                <a:lnTo>
                  <a:pt x="94" y="1041"/>
                </a:lnTo>
                <a:lnTo>
                  <a:pt x="0" y="1384"/>
                </a:lnTo>
                <a:lnTo>
                  <a:pt x="1422" y="1219"/>
                </a:lnTo>
                <a:lnTo>
                  <a:pt x="7923" y="1219"/>
                </a:lnTo>
                <a:lnTo>
                  <a:pt x="8483" y="1041"/>
                </a:lnTo>
                <a:lnTo>
                  <a:pt x="10998" y="0"/>
                </a:lnTo>
                <a:close/>
              </a:path>
            </a:pathLst>
          </a:custGeom>
          <a:solidFill>
            <a:srgbClr val="F8F2E9"/>
          </a:solidFill>
        </p:spPr>
        <p:txBody>
          <a:bodyPr wrap="square" lIns="0" tIns="0" rIns="0" bIns="0" rtlCol="0"/>
          <a:lstStyle/>
          <a:p>
            <a:endParaRPr/>
          </a:p>
        </p:txBody>
      </p:sp>
      <p:sp>
        <p:nvSpPr>
          <p:cNvPr id="180" name="object 180"/>
          <p:cNvSpPr/>
          <p:nvPr/>
        </p:nvSpPr>
        <p:spPr>
          <a:xfrm>
            <a:off x="4912344" y="2882518"/>
            <a:ext cx="8255" cy="3175"/>
          </a:xfrm>
          <a:custGeom>
            <a:avLst/>
            <a:gdLst/>
            <a:ahLst/>
            <a:cxnLst/>
            <a:rect l="l" t="t" r="r" b="b"/>
            <a:pathLst>
              <a:path w="8254" h="3175">
                <a:moveTo>
                  <a:pt x="812" y="0"/>
                </a:moveTo>
                <a:lnTo>
                  <a:pt x="0" y="889"/>
                </a:lnTo>
                <a:lnTo>
                  <a:pt x="2298" y="1600"/>
                </a:lnTo>
                <a:lnTo>
                  <a:pt x="4914" y="2197"/>
                </a:lnTo>
                <a:lnTo>
                  <a:pt x="7645" y="2755"/>
                </a:lnTo>
                <a:lnTo>
                  <a:pt x="5397" y="1676"/>
                </a:lnTo>
                <a:lnTo>
                  <a:pt x="812" y="0"/>
                </a:lnTo>
                <a:close/>
              </a:path>
            </a:pathLst>
          </a:custGeom>
          <a:solidFill>
            <a:srgbClr val="F8F2E9"/>
          </a:solidFill>
        </p:spPr>
        <p:txBody>
          <a:bodyPr wrap="square" lIns="0" tIns="0" rIns="0" bIns="0" rtlCol="0"/>
          <a:lstStyle/>
          <a:p>
            <a:endParaRPr/>
          </a:p>
        </p:txBody>
      </p:sp>
      <p:sp>
        <p:nvSpPr>
          <p:cNvPr id="181" name="object 181"/>
          <p:cNvSpPr/>
          <p:nvPr/>
        </p:nvSpPr>
        <p:spPr>
          <a:xfrm>
            <a:off x="4963583" y="2884321"/>
            <a:ext cx="1905" cy="1270"/>
          </a:xfrm>
          <a:custGeom>
            <a:avLst/>
            <a:gdLst/>
            <a:ahLst/>
            <a:cxnLst/>
            <a:rect l="l" t="t" r="r" b="b"/>
            <a:pathLst>
              <a:path w="1904" h="1269">
                <a:moveTo>
                  <a:pt x="0" y="0"/>
                </a:moveTo>
                <a:lnTo>
                  <a:pt x="177" y="355"/>
                </a:lnTo>
                <a:lnTo>
                  <a:pt x="787" y="876"/>
                </a:lnTo>
                <a:lnTo>
                  <a:pt x="1206" y="761"/>
                </a:lnTo>
                <a:lnTo>
                  <a:pt x="1447" y="723"/>
                </a:lnTo>
                <a:lnTo>
                  <a:pt x="0" y="0"/>
                </a:lnTo>
                <a:close/>
              </a:path>
            </a:pathLst>
          </a:custGeom>
          <a:solidFill>
            <a:srgbClr val="F8F2E9"/>
          </a:solidFill>
        </p:spPr>
        <p:txBody>
          <a:bodyPr wrap="square" lIns="0" tIns="0" rIns="0" bIns="0" rtlCol="0"/>
          <a:lstStyle/>
          <a:p>
            <a:endParaRPr/>
          </a:p>
        </p:txBody>
      </p:sp>
      <p:sp>
        <p:nvSpPr>
          <p:cNvPr id="182" name="object 182"/>
          <p:cNvSpPr/>
          <p:nvPr/>
        </p:nvSpPr>
        <p:spPr>
          <a:xfrm>
            <a:off x="4958514" y="2885197"/>
            <a:ext cx="7620" cy="2540"/>
          </a:xfrm>
          <a:custGeom>
            <a:avLst/>
            <a:gdLst/>
            <a:ahLst/>
            <a:cxnLst/>
            <a:rect l="l" t="t" r="r" b="b"/>
            <a:pathLst>
              <a:path w="7620" h="2539">
                <a:moveTo>
                  <a:pt x="5854" y="0"/>
                </a:moveTo>
                <a:lnTo>
                  <a:pt x="3581" y="495"/>
                </a:lnTo>
                <a:lnTo>
                  <a:pt x="1790" y="1333"/>
                </a:lnTo>
                <a:lnTo>
                  <a:pt x="0" y="2070"/>
                </a:lnTo>
                <a:lnTo>
                  <a:pt x="2692" y="1803"/>
                </a:lnTo>
                <a:lnTo>
                  <a:pt x="5181" y="1447"/>
                </a:lnTo>
                <a:lnTo>
                  <a:pt x="7340" y="939"/>
                </a:lnTo>
                <a:lnTo>
                  <a:pt x="6794" y="698"/>
                </a:lnTo>
                <a:lnTo>
                  <a:pt x="6248" y="330"/>
                </a:lnTo>
                <a:lnTo>
                  <a:pt x="5854" y="0"/>
                </a:lnTo>
                <a:close/>
              </a:path>
            </a:pathLst>
          </a:custGeom>
          <a:solidFill>
            <a:srgbClr val="F8F2E9"/>
          </a:solidFill>
        </p:spPr>
        <p:txBody>
          <a:bodyPr wrap="square" lIns="0" tIns="0" rIns="0" bIns="0" rtlCol="0"/>
          <a:lstStyle/>
          <a:p>
            <a:endParaRPr/>
          </a:p>
        </p:txBody>
      </p:sp>
      <p:sp>
        <p:nvSpPr>
          <p:cNvPr id="183" name="object 183"/>
          <p:cNvSpPr/>
          <p:nvPr/>
        </p:nvSpPr>
        <p:spPr>
          <a:xfrm>
            <a:off x="4848872" y="2887436"/>
            <a:ext cx="38100" cy="21590"/>
          </a:xfrm>
          <a:custGeom>
            <a:avLst/>
            <a:gdLst/>
            <a:ahLst/>
            <a:cxnLst/>
            <a:rect l="l" t="t" r="r" b="b"/>
            <a:pathLst>
              <a:path w="38100" h="21589">
                <a:moveTo>
                  <a:pt x="11523" y="19124"/>
                </a:moveTo>
                <a:lnTo>
                  <a:pt x="7734" y="20383"/>
                </a:lnTo>
                <a:lnTo>
                  <a:pt x="11010" y="21208"/>
                </a:lnTo>
                <a:lnTo>
                  <a:pt x="11523" y="19124"/>
                </a:lnTo>
                <a:close/>
              </a:path>
              <a:path w="38100" h="21589">
                <a:moveTo>
                  <a:pt x="14173" y="8597"/>
                </a:moveTo>
                <a:lnTo>
                  <a:pt x="13892" y="11242"/>
                </a:lnTo>
                <a:lnTo>
                  <a:pt x="8072" y="13654"/>
                </a:lnTo>
                <a:lnTo>
                  <a:pt x="1759" y="16411"/>
                </a:lnTo>
                <a:lnTo>
                  <a:pt x="0" y="20091"/>
                </a:lnTo>
                <a:lnTo>
                  <a:pt x="11785" y="18059"/>
                </a:lnTo>
                <a:lnTo>
                  <a:pt x="23406" y="15138"/>
                </a:lnTo>
                <a:lnTo>
                  <a:pt x="37973" y="15138"/>
                </a:lnTo>
                <a:lnTo>
                  <a:pt x="37873" y="13004"/>
                </a:lnTo>
                <a:lnTo>
                  <a:pt x="18288" y="13004"/>
                </a:lnTo>
                <a:lnTo>
                  <a:pt x="20713" y="10274"/>
                </a:lnTo>
                <a:lnTo>
                  <a:pt x="14173" y="8597"/>
                </a:lnTo>
                <a:close/>
              </a:path>
              <a:path w="38100" h="21589">
                <a:moveTo>
                  <a:pt x="11785" y="18059"/>
                </a:moveTo>
                <a:lnTo>
                  <a:pt x="11523" y="19124"/>
                </a:lnTo>
                <a:lnTo>
                  <a:pt x="12014" y="18961"/>
                </a:lnTo>
                <a:lnTo>
                  <a:pt x="11785" y="18059"/>
                </a:lnTo>
                <a:close/>
              </a:path>
              <a:path w="38100" h="21589">
                <a:moveTo>
                  <a:pt x="37973" y="15138"/>
                </a:moveTo>
                <a:lnTo>
                  <a:pt x="23406" y="15138"/>
                </a:lnTo>
                <a:lnTo>
                  <a:pt x="33426" y="18529"/>
                </a:lnTo>
                <a:lnTo>
                  <a:pt x="37988" y="15451"/>
                </a:lnTo>
                <a:lnTo>
                  <a:pt x="37973" y="15138"/>
                </a:lnTo>
                <a:close/>
              </a:path>
              <a:path w="38100" h="21589">
                <a:moveTo>
                  <a:pt x="28232" y="0"/>
                </a:moveTo>
                <a:lnTo>
                  <a:pt x="27927" y="1371"/>
                </a:lnTo>
                <a:lnTo>
                  <a:pt x="27927" y="2641"/>
                </a:lnTo>
                <a:lnTo>
                  <a:pt x="17767" y="4508"/>
                </a:lnTo>
                <a:lnTo>
                  <a:pt x="22654" y="5905"/>
                </a:lnTo>
                <a:lnTo>
                  <a:pt x="29295" y="7519"/>
                </a:lnTo>
                <a:lnTo>
                  <a:pt x="33665" y="9346"/>
                </a:lnTo>
                <a:lnTo>
                  <a:pt x="31737" y="11379"/>
                </a:lnTo>
                <a:lnTo>
                  <a:pt x="18288" y="13004"/>
                </a:lnTo>
                <a:lnTo>
                  <a:pt x="37873" y="13004"/>
                </a:lnTo>
                <a:lnTo>
                  <a:pt x="37758" y="10550"/>
                </a:lnTo>
                <a:lnTo>
                  <a:pt x="34063" y="5006"/>
                </a:lnTo>
                <a:lnTo>
                  <a:pt x="28232" y="0"/>
                </a:lnTo>
                <a:close/>
              </a:path>
            </a:pathLst>
          </a:custGeom>
          <a:solidFill>
            <a:srgbClr val="F8F2E9"/>
          </a:solidFill>
        </p:spPr>
        <p:txBody>
          <a:bodyPr wrap="square" lIns="0" tIns="0" rIns="0" bIns="0" rtlCol="0"/>
          <a:lstStyle/>
          <a:p>
            <a:endParaRPr/>
          </a:p>
        </p:txBody>
      </p:sp>
      <p:sp>
        <p:nvSpPr>
          <p:cNvPr id="184" name="object 184"/>
          <p:cNvSpPr/>
          <p:nvPr/>
        </p:nvSpPr>
        <p:spPr>
          <a:xfrm>
            <a:off x="4877316" y="2883097"/>
            <a:ext cx="23495" cy="5080"/>
          </a:xfrm>
          <a:custGeom>
            <a:avLst/>
            <a:gdLst/>
            <a:ahLst/>
            <a:cxnLst/>
            <a:rect l="l" t="t" r="r" b="b"/>
            <a:pathLst>
              <a:path w="23495" h="5080">
                <a:moveTo>
                  <a:pt x="8864" y="0"/>
                </a:moveTo>
                <a:lnTo>
                  <a:pt x="1917" y="1536"/>
                </a:lnTo>
                <a:lnTo>
                  <a:pt x="469" y="2705"/>
                </a:lnTo>
                <a:lnTo>
                  <a:pt x="0" y="3746"/>
                </a:lnTo>
                <a:lnTo>
                  <a:pt x="20561" y="4190"/>
                </a:lnTo>
                <a:lnTo>
                  <a:pt x="19138" y="4660"/>
                </a:lnTo>
                <a:lnTo>
                  <a:pt x="23317" y="4267"/>
                </a:lnTo>
                <a:lnTo>
                  <a:pt x="18554" y="3721"/>
                </a:lnTo>
                <a:lnTo>
                  <a:pt x="15138" y="2463"/>
                </a:lnTo>
                <a:lnTo>
                  <a:pt x="8864" y="0"/>
                </a:lnTo>
                <a:close/>
              </a:path>
            </a:pathLst>
          </a:custGeom>
          <a:solidFill>
            <a:srgbClr val="F8F2E9"/>
          </a:solidFill>
        </p:spPr>
        <p:txBody>
          <a:bodyPr wrap="square" lIns="0" tIns="0" rIns="0" bIns="0" rtlCol="0"/>
          <a:lstStyle/>
          <a:p>
            <a:endParaRPr/>
          </a:p>
        </p:txBody>
      </p:sp>
      <p:sp>
        <p:nvSpPr>
          <p:cNvPr id="185" name="object 185"/>
          <p:cNvSpPr/>
          <p:nvPr/>
        </p:nvSpPr>
        <p:spPr>
          <a:xfrm>
            <a:off x="4900632" y="2885272"/>
            <a:ext cx="29845" cy="10795"/>
          </a:xfrm>
          <a:custGeom>
            <a:avLst/>
            <a:gdLst/>
            <a:ahLst/>
            <a:cxnLst/>
            <a:rect l="l" t="t" r="r" b="b"/>
            <a:pathLst>
              <a:path w="29845" h="10794">
                <a:moveTo>
                  <a:pt x="21529" y="2082"/>
                </a:moveTo>
                <a:lnTo>
                  <a:pt x="18745" y="2095"/>
                </a:lnTo>
                <a:lnTo>
                  <a:pt x="15493" y="5511"/>
                </a:lnTo>
                <a:lnTo>
                  <a:pt x="5460" y="6972"/>
                </a:lnTo>
                <a:lnTo>
                  <a:pt x="11607" y="10680"/>
                </a:lnTo>
                <a:lnTo>
                  <a:pt x="23863" y="10439"/>
                </a:lnTo>
                <a:lnTo>
                  <a:pt x="20192" y="7823"/>
                </a:lnTo>
                <a:lnTo>
                  <a:pt x="27369" y="6355"/>
                </a:lnTo>
                <a:lnTo>
                  <a:pt x="19838" y="6355"/>
                </a:lnTo>
                <a:lnTo>
                  <a:pt x="21158" y="5448"/>
                </a:lnTo>
                <a:lnTo>
                  <a:pt x="23506" y="4017"/>
                </a:lnTo>
                <a:lnTo>
                  <a:pt x="18910" y="2476"/>
                </a:lnTo>
                <a:lnTo>
                  <a:pt x="21529" y="2082"/>
                </a:lnTo>
                <a:close/>
              </a:path>
              <a:path w="29845" h="10794">
                <a:moveTo>
                  <a:pt x="27520" y="6324"/>
                </a:moveTo>
                <a:lnTo>
                  <a:pt x="19838" y="6355"/>
                </a:lnTo>
                <a:lnTo>
                  <a:pt x="27369" y="6355"/>
                </a:lnTo>
                <a:lnTo>
                  <a:pt x="27520" y="6324"/>
                </a:lnTo>
                <a:close/>
              </a:path>
              <a:path w="29845" h="10794">
                <a:moveTo>
                  <a:pt x="19811" y="215"/>
                </a:moveTo>
                <a:lnTo>
                  <a:pt x="0" y="2095"/>
                </a:lnTo>
                <a:lnTo>
                  <a:pt x="4190" y="2578"/>
                </a:lnTo>
                <a:lnTo>
                  <a:pt x="9448" y="2476"/>
                </a:lnTo>
                <a:lnTo>
                  <a:pt x="18757" y="2082"/>
                </a:lnTo>
                <a:lnTo>
                  <a:pt x="21613" y="2070"/>
                </a:lnTo>
                <a:lnTo>
                  <a:pt x="18757" y="2070"/>
                </a:lnTo>
                <a:lnTo>
                  <a:pt x="13030" y="1358"/>
                </a:lnTo>
                <a:lnTo>
                  <a:pt x="17913" y="1155"/>
                </a:lnTo>
                <a:lnTo>
                  <a:pt x="19646" y="774"/>
                </a:lnTo>
                <a:lnTo>
                  <a:pt x="19723" y="596"/>
                </a:lnTo>
                <a:lnTo>
                  <a:pt x="19875" y="444"/>
                </a:lnTo>
                <a:lnTo>
                  <a:pt x="19811" y="215"/>
                </a:lnTo>
                <a:close/>
              </a:path>
              <a:path w="29845" h="10794">
                <a:moveTo>
                  <a:pt x="20065" y="698"/>
                </a:moveTo>
                <a:lnTo>
                  <a:pt x="19646" y="774"/>
                </a:lnTo>
                <a:lnTo>
                  <a:pt x="19543" y="1155"/>
                </a:lnTo>
                <a:lnTo>
                  <a:pt x="19419" y="1358"/>
                </a:lnTo>
                <a:lnTo>
                  <a:pt x="18757" y="2070"/>
                </a:lnTo>
                <a:lnTo>
                  <a:pt x="21613" y="2070"/>
                </a:lnTo>
                <a:lnTo>
                  <a:pt x="22796" y="1892"/>
                </a:lnTo>
                <a:lnTo>
                  <a:pt x="29603" y="1574"/>
                </a:lnTo>
                <a:lnTo>
                  <a:pt x="26034" y="1155"/>
                </a:lnTo>
                <a:lnTo>
                  <a:pt x="24691" y="952"/>
                </a:lnTo>
                <a:lnTo>
                  <a:pt x="21031" y="952"/>
                </a:lnTo>
                <a:lnTo>
                  <a:pt x="20065" y="698"/>
                </a:lnTo>
                <a:close/>
              </a:path>
              <a:path w="29845" h="10794">
                <a:moveTo>
                  <a:pt x="20399" y="203"/>
                </a:moveTo>
                <a:lnTo>
                  <a:pt x="19913" y="203"/>
                </a:lnTo>
                <a:lnTo>
                  <a:pt x="20739" y="685"/>
                </a:lnTo>
                <a:lnTo>
                  <a:pt x="21031" y="952"/>
                </a:lnTo>
                <a:lnTo>
                  <a:pt x="24691" y="952"/>
                </a:lnTo>
                <a:lnTo>
                  <a:pt x="22593" y="634"/>
                </a:lnTo>
                <a:lnTo>
                  <a:pt x="20399" y="203"/>
                </a:lnTo>
                <a:close/>
              </a:path>
              <a:path w="29845" h="10794">
                <a:moveTo>
                  <a:pt x="19367" y="0"/>
                </a:moveTo>
                <a:lnTo>
                  <a:pt x="19811" y="215"/>
                </a:lnTo>
                <a:lnTo>
                  <a:pt x="20399" y="203"/>
                </a:lnTo>
                <a:lnTo>
                  <a:pt x="19367" y="0"/>
                </a:lnTo>
                <a:close/>
              </a:path>
            </a:pathLst>
          </a:custGeom>
          <a:solidFill>
            <a:srgbClr val="F8F2E9"/>
          </a:solidFill>
        </p:spPr>
        <p:txBody>
          <a:bodyPr wrap="square" lIns="0" tIns="0" rIns="0" bIns="0" rtlCol="0"/>
          <a:lstStyle/>
          <a:p>
            <a:endParaRPr/>
          </a:p>
        </p:txBody>
      </p:sp>
      <p:sp>
        <p:nvSpPr>
          <p:cNvPr id="186" name="object 186"/>
          <p:cNvSpPr/>
          <p:nvPr/>
        </p:nvSpPr>
        <p:spPr>
          <a:xfrm>
            <a:off x="5016447" y="2903752"/>
            <a:ext cx="2540" cy="1270"/>
          </a:xfrm>
          <a:custGeom>
            <a:avLst/>
            <a:gdLst/>
            <a:ahLst/>
            <a:cxnLst/>
            <a:rect l="l" t="t" r="r" b="b"/>
            <a:pathLst>
              <a:path w="2539" h="1269">
                <a:moveTo>
                  <a:pt x="1765" y="0"/>
                </a:moveTo>
                <a:lnTo>
                  <a:pt x="482" y="419"/>
                </a:lnTo>
                <a:lnTo>
                  <a:pt x="0" y="711"/>
                </a:lnTo>
                <a:lnTo>
                  <a:pt x="2400" y="800"/>
                </a:lnTo>
                <a:lnTo>
                  <a:pt x="1790" y="495"/>
                </a:lnTo>
                <a:lnTo>
                  <a:pt x="1765" y="0"/>
                </a:lnTo>
                <a:close/>
              </a:path>
            </a:pathLst>
          </a:custGeom>
          <a:solidFill>
            <a:srgbClr val="F8F2E9"/>
          </a:solidFill>
        </p:spPr>
        <p:txBody>
          <a:bodyPr wrap="square" lIns="0" tIns="0" rIns="0" bIns="0" rtlCol="0"/>
          <a:lstStyle/>
          <a:p>
            <a:endParaRPr/>
          </a:p>
        </p:txBody>
      </p:sp>
      <p:sp>
        <p:nvSpPr>
          <p:cNvPr id="187" name="object 187"/>
          <p:cNvSpPr/>
          <p:nvPr/>
        </p:nvSpPr>
        <p:spPr>
          <a:xfrm>
            <a:off x="4999608" y="2894176"/>
            <a:ext cx="28575" cy="10160"/>
          </a:xfrm>
          <a:custGeom>
            <a:avLst/>
            <a:gdLst/>
            <a:ahLst/>
            <a:cxnLst/>
            <a:rect l="l" t="t" r="r" b="b"/>
            <a:pathLst>
              <a:path w="28575" h="10160">
                <a:moveTo>
                  <a:pt x="24931" y="6451"/>
                </a:moveTo>
                <a:lnTo>
                  <a:pt x="13728" y="6451"/>
                </a:lnTo>
                <a:lnTo>
                  <a:pt x="18414" y="6807"/>
                </a:lnTo>
                <a:lnTo>
                  <a:pt x="22478" y="7835"/>
                </a:lnTo>
                <a:lnTo>
                  <a:pt x="18389" y="8458"/>
                </a:lnTo>
                <a:lnTo>
                  <a:pt x="18605" y="9575"/>
                </a:lnTo>
                <a:lnTo>
                  <a:pt x="21424" y="8674"/>
                </a:lnTo>
                <a:lnTo>
                  <a:pt x="28486" y="7124"/>
                </a:lnTo>
                <a:lnTo>
                  <a:pt x="24931" y="6451"/>
                </a:lnTo>
                <a:close/>
              </a:path>
              <a:path w="28575" h="10160">
                <a:moveTo>
                  <a:pt x="2550" y="1531"/>
                </a:moveTo>
                <a:lnTo>
                  <a:pt x="3721" y="3086"/>
                </a:lnTo>
                <a:lnTo>
                  <a:pt x="5778" y="5283"/>
                </a:lnTo>
                <a:lnTo>
                  <a:pt x="11087" y="8305"/>
                </a:lnTo>
                <a:lnTo>
                  <a:pt x="12534" y="7823"/>
                </a:lnTo>
                <a:lnTo>
                  <a:pt x="13728" y="6451"/>
                </a:lnTo>
                <a:lnTo>
                  <a:pt x="24931" y="6451"/>
                </a:lnTo>
                <a:lnTo>
                  <a:pt x="22115" y="5918"/>
                </a:lnTo>
                <a:lnTo>
                  <a:pt x="18237" y="5918"/>
                </a:lnTo>
                <a:lnTo>
                  <a:pt x="10248" y="4737"/>
                </a:lnTo>
                <a:lnTo>
                  <a:pt x="2550" y="1531"/>
                </a:lnTo>
                <a:close/>
              </a:path>
              <a:path w="28575" h="10160">
                <a:moveTo>
                  <a:pt x="19634" y="5448"/>
                </a:moveTo>
                <a:lnTo>
                  <a:pt x="18237" y="5918"/>
                </a:lnTo>
                <a:lnTo>
                  <a:pt x="22115" y="5918"/>
                </a:lnTo>
                <a:lnTo>
                  <a:pt x="19634" y="5448"/>
                </a:lnTo>
                <a:close/>
              </a:path>
              <a:path w="28575" h="10160">
                <a:moveTo>
                  <a:pt x="1396" y="0"/>
                </a:moveTo>
                <a:lnTo>
                  <a:pt x="0" y="469"/>
                </a:lnTo>
                <a:lnTo>
                  <a:pt x="2550" y="1531"/>
                </a:lnTo>
                <a:lnTo>
                  <a:pt x="1396" y="0"/>
                </a:lnTo>
                <a:close/>
              </a:path>
            </a:pathLst>
          </a:custGeom>
          <a:solidFill>
            <a:srgbClr val="F8F2E9"/>
          </a:solidFill>
        </p:spPr>
        <p:txBody>
          <a:bodyPr wrap="square" lIns="0" tIns="0" rIns="0" bIns="0" rtlCol="0"/>
          <a:lstStyle/>
          <a:p>
            <a:endParaRPr/>
          </a:p>
        </p:txBody>
      </p:sp>
      <p:sp>
        <p:nvSpPr>
          <p:cNvPr id="188" name="object 188"/>
          <p:cNvSpPr/>
          <p:nvPr/>
        </p:nvSpPr>
        <p:spPr>
          <a:xfrm>
            <a:off x="4947972" y="2895793"/>
            <a:ext cx="17780" cy="5080"/>
          </a:xfrm>
          <a:custGeom>
            <a:avLst/>
            <a:gdLst/>
            <a:ahLst/>
            <a:cxnLst/>
            <a:rect l="l" t="t" r="r" b="b"/>
            <a:pathLst>
              <a:path w="17779" h="5080">
                <a:moveTo>
                  <a:pt x="16497" y="0"/>
                </a:moveTo>
                <a:lnTo>
                  <a:pt x="0" y="1689"/>
                </a:lnTo>
                <a:lnTo>
                  <a:pt x="8394" y="4648"/>
                </a:lnTo>
                <a:lnTo>
                  <a:pt x="7975" y="2870"/>
                </a:lnTo>
                <a:lnTo>
                  <a:pt x="16714" y="2870"/>
                </a:lnTo>
                <a:lnTo>
                  <a:pt x="15328" y="1371"/>
                </a:lnTo>
                <a:lnTo>
                  <a:pt x="16497" y="0"/>
                </a:lnTo>
                <a:close/>
              </a:path>
              <a:path w="17779" h="5080">
                <a:moveTo>
                  <a:pt x="16714" y="2870"/>
                </a:moveTo>
                <a:lnTo>
                  <a:pt x="7975" y="2870"/>
                </a:lnTo>
                <a:lnTo>
                  <a:pt x="17360" y="3568"/>
                </a:lnTo>
                <a:lnTo>
                  <a:pt x="16714" y="2870"/>
                </a:lnTo>
                <a:close/>
              </a:path>
            </a:pathLst>
          </a:custGeom>
          <a:solidFill>
            <a:srgbClr val="F8F2E9"/>
          </a:solidFill>
        </p:spPr>
        <p:txBody>
          <a:bodyPr wrap="square" lIns="0" tIns="0" rIns="0" bIns="0" rtlCol="0"/>
          <a:lstStyle/>
          <a:p>
            <a:endParaRPr/>
          </a:p>
        </p:txBody>
      </p:sp>
      <p:sp>
        <p:nvSpPr>
          <p:cNvPr id="189" name="object 189"/>
          <p:cNvSpPr/>
          <p:nvPr/>
        </p:nvSpPr>
        <p:spPr>
          <a:xfrm>
            <a:off x="4867003" y="2881501"/>
            <a:ext cx="10160" cy="5715"/>
          </a:xfrm>
          <a:custGeom>
            <a:avLst/>
            <a:gdLst/>
            <a:ahLst/>
            <a:cxnLst/>
            <a:rect l="l" t="t" r="r" b="b"/>
            <a:pathLst>
              <a:path w="10160" h="5714">
                <a:moveTo>
                  <a:pt x="9537" y="0"/>
                </a:moveTo>
                <a:lnTo>
                  <a:pt x="0" y="5105"/>
                </a:lnTo>
                <a:lnTo>
                  <a:pt x="7353" y="3606"/>
                </a:lnTo>
                <a:lnTo>
                  <a:pt x="9537" y="0"/>
                </a:lnTo>
                <a:close/>
              </a:path>
            </a:pathLst>
          </a:custGeom>
          <a:solidFill>
            <a:srgbClr val="F8F2E9"/>
          </a:solidFill>
        </p:spPr>
        <p:txBody>
          <a:bodyPr wrap="square" lIns="0" tIns="0" rIns="0" bIns="0" rtlCol="0"/>
          <a:lstStyle/>
          <a:p>
            <a:endParaRPr/>
          </a:p>
        </p:txBody>
      </p:sp>
      <p:sp>
        <p:nvSpPr>
          <p:cNvPr id="190" name="object 190"/>
          <p:cNvSpPr/>
          <p:nvPr/>
        </p:nvSpPr>
        <p:spPr>
          <a:xfrm>
            <a:off x="4848031" y="2882406"/>
            <a:ext cx="5715" cy="3175"/>
          </a:xfrm>
          <a:custGeom>
            <a:avLst/>
            <a:gdLst/>
            <a:ahLst/>
            <a:cxnLst/>
            <a:rect l="l" t="t" r="r" b="b"/>
            <a:pathLst>
              <a:path w="5714" h="3175">
                <a:moveTo>
                  <a:pt x="5664" y="0"/>
                </a:moveTo>
                <a:lnTo>
                  <a:pt x="0" y="1892"/>
                </a:lnTo>
                <a:lnTo>
                  <a:pt x="4864" y="3136"/>
                </a:lnTo>
                <a:lnTo>
                  <a:pt x="5664" y="0"/>
                </a:lnTo>
                <a:close/>
              </a:path>
            </a:pathLst>
          </a:custGeom>
          <a:solidFill>
            <a:srgbClr val="F8F2E9"/>
          </a:solidFill>
        </p:spPr>
        <p:txBody>
          <a:bodyPr wrap="square" lIns="0" tIns="0" rIns="0" bIns="0" rtlCol="0"/>
          <a:lstStyle/>
          <a:p>
            <a:endParaRPr/>
          </a:p>
        </p:txBody>
      </p:sp>
      <p:sp>
        <p:nvSpPr>
          <p:cNvPr id="191" name="object 191"/>
          <p:cNvSpPr/>
          <p:nvPr/>
        </p:nvSpPr>
        <p:spPr>
          <a:xfrm>
            <a:off x="3637753" y="2924615"/>
            <a:ext cx="5080" cy="1270"/>
          </a:xfrm>
          <a:custGeom>
            <a:avLst/>
            <a:gdLst/>
            <a:ahLst/>
            <a:cxnLst/>
            <a:rect l="l" t="t" r="r" b="b"/>
            <a:pathLst>
              <a:path w="5079" h="1269">
                <a:moveTo>
                  <a:pt x="4851" y="0"/>
                </a:moveTo>
                <a:lnTo>
                  <a:pt x="0" y="889"/>
                </a:lnTo>
                <a:lnTo>
                  <a:pt x="2298" y="622"/>
                </a:lnTo>
                <a:lnTo>
                  <a:pt x="3771" y="317"/>
                </a:lnTo>
                <a:lnTo>
                  <a:pt x="4851" y="0"/>
                </a:lnTo>
                <a:close/>
              </a:path>
            </a:pathLst>
          </a:custGeom>
          <a:solidFill>
            <a:srgbClr val="F8F2E9"/>
          </a:solidFill>
        </p:spPr>
        <p:txBody>
          <a:bodyPr wrap="square" lIns="0" tIns="0" rIns="0" bIns="0" rtlCol="0"/>
          <a:lstStyle/>
          <a:p>
            <a:endParaRPr/>
          </a:p>
        </p:txBody>
      </p:sp>
      <p:sp>
        <p:nvSpPr>
          <p:cNvPr id="192" name="object 192"/>
          <p:cNvSpPr/>
          <p:nvPr/>
        </p:nvSpPr>
        <p:spPr>
          <a:xfrm>
            <a:off x="3676278" y="2923281"/>
            <a:ext cx="2540" cy="1905"/>
          </a:xfrm>
          <a:custGeom>
            <a:avLst/>
            <a:gdLst/>
            <a:ahLst/>
            <a:cxnLst/>
            <a:rect l="l" t="t" r="r" b="b"/>
            <a:pathLst>
              <a:path w="2539" h="1905">
                <a:moveTo>
                  <a:pt x="1435" y="1549"/>
                </a:moveTo>
                <a:lnTo>
                  <a:pt x="2298" y="0"/>
                </a:lnTo>
                <a:lnTo>
                  <a:pt x="673" y="850"/>
                </a:lnTo>
                <a:lnTo>
                  <a:pt x="0" y="1485"/>
                </a:lnTo>
                <a:lnTo>
                  <a:pt x="1435" y="1549"/>
                </a:lnTo>
                <a:close/>
              </a:path>
            </a:pathLst>
          </a:custGeom>
          <a:solidFill>
            <a:srgbClr val="F8F2E9"/>
          </a:solidFill>
        </p:spPr>
        <p:txBody>
          <a:bodyPr wrap="square" lIns="0" tIns="0" rIns="0" bIns="0" rtlCol="0"/>
          <a:lstStyle/>
          <a:p>
            <a:endParaRPr/>
          </a:p>
        </p:txBody>
      </p:sp>
      <p:sp>
        <p:nvSpPr>
          <p:cNvPr id="193" name="object 193"/>
          <p:cNvSpPr/>
          <p:nvPr/>
        </p:nvSpPr>
        <p:spPr>
          <a:xfrm>
            <a:off x="4311198" y="2878394"/>
            <a:ext cx="15240" cy="7620"/>
          </a:xfrm>
          <a:custGeom>
            <a:avLst/>
            <a:gdLst/>
            <a:ahLst/>
            <a:cxnLst/>
            <a:rect l="l" t="t" r="r" b="b"/>
            <a:pathLst>
              <a:path w="15239" h="7619">
                <a:moveTo>
                  <a:pt x="12251" y="6375"/>
                </a:moveTo>
                <a:lnTo>
                  <a:pt x="7962" y="6375"/>
                </a:lnTo>
                <a:lnTo>
                  <a:pt x="11747" y="6769"/>
                </a:lnTo>
                <a:lnTo>
                  <a:pt x="14960" y="7505"/>
                </a:lnTo>
                <a:lnTo>
                  <a:pt x="12251" y="6375"/>
                </a:lnTo>
                <a:close/>
              </a:path>
              <a:path w="15239" h="7619">
                <a:moveTo>
                  <a:pt x="0" y="0"/>
                </a:moveTo>
                <a:lnTo>
                  <a:pt x="863" y="3543"/>
                </a:lnTo>
                <a:lnTo>
                  <a:pt x="3022" y="6997"/>
                </a:lnTo>
                <a:lnTo>
                  <a:pt x="7962" y="6375"/>
                </a:lnTo>
                <a:lnTo>
                  <a:pt x="12251" y="6375"/>
                </a:lnTo>
                <a:lnTo>
                  <a:pt x="7899" y="4559"/>
                </a:lnTo>
                <a:lnTo>
                  <a:pt x="0" y="0"/>
                </a:lnTo>
                <a:close/>
              </a:path>
            </a:pathLst>
          </a:custGeom>
          <a:solidFill>
            <a:srgbClr val="F8F2E9"/>
          </a:solidFill>
        </p:spPr>
        <p:txBody>
          <a:bodyPr wrap="square" lIns="0" tIns="0" rIns="0" bIns="0" rtlCol="0"/>
          <a:lstStyle/>
          <a:p>
            <a:endParaRPr/>
          </a:p>
        </p:txBody>
      </p:sp>
      <p:sp>
        <p:nvSpPr>
          <p:cNvPr id="194" name="object 194"/>
          <p:cNvSpPr/>
          <p:nvPr/>
        </p:nvSpPr>
        <p:spPr>
          <a:xfrm>
            <a:off x="3965414" y="2904261"/>
            <a:ext cx="6985" cy="3810"/>
          </a:xfrm>
          <a:custGeom>
            <a:avLst/>
            <a:gdLst/>
            <a:ahLst/>
            <a:cxnLst/>
            <a:rect l="l" t="t" r="r" b="b"/>
            <a:pathLst>
              <a:path w="6985" h="3810">
                <a:moveTo>
                  <a:pt x="6832" y="0"/>
                </a:moveTo>
                <a:lnTo>
                  <a:pt x="4787" y="698"/>
                </a:lnTo>
                <a:lnTo>
                  <a:pt x="0" y="2247"/>
                </a:lnTo>
                <a:lnTo>
                  <a:pt x="2070" y="3302"/>
                </a:lnTo>
                <a:lnTo>
                  <a:pt x="5397" y="1016"/>
                </a:lnTo>
                <a:lnTo>
                  <a:pt x="6832" y="0"/>
                </a:lnTo>
                <a:close/>
              </a:path>
            </a:pathLst>
          </a:custGeom>
          <a:solidFill>
            <a:srgbClr val="F8F2E9"/>
          </a:solidFill>
        </p:spPr>
        <p:txBody>
          <a:bodyPr wrap="square" lIns="0" tIns="0" rIns="0" bIns="0" rtlCol="0"/>
          <a:lstStyle/>
          <a:p>
            <a:endParaRPr/>
          </a:p>
        </p:txBody>
      </p:sp>
      <p:sp>
        <p:nvSpPr>
          <p:cNvPr id="195" name="object 195"/>
          <p:cNvSpPr/>
          <p:nvPr/>
        </p:nvSpPr>
        <p:spPr>
          <a:xfrm>
            <a:off x="3951121" y="2918573"/>
            <a:ext cx="9525" cy="2540"/>
          </a:xfrm>
          <a:custGeom>
            <a:avLst/>
            <a:gdLst/>
            <a:ahLst/>
            <a:cxnLst/>
            <a:rect l="l" t="t" r="r" b="b"/>
            <a:pathLst>
              <a:path w="9525" h="2539">
                <a:moveTo>
                  <a:pt x="0" y="0"/>
                </a:moveTo>
                <a:lnTo>
                  <a:pt x="2082" y="774"/>
                </a:lnTo>
                <a:lnTo>
                  <a:pt x="5080" y="1511"/>
                </a:lnTo>
                <a:lnTo>
                  <a:pt x="9309" y="2222"/>
                </a:lnTo>
                <a:lnTo>
                  <a:pt x="0" y="0"/>
                </a:lnTo>
                <a:close/>
              </a:path>
            </a:pathLst>
          </a:custGeom>
          <a:solidFill>
            <a:srgbClr val="F8F2E9"/>
          </a:solidFill>
        </p:spPr>
        <p:txBody>
          <a:bodyPr wrap="square" lIns="0" tIns="0" rIns="0" bIns="0" rtlCol="0"/>
          <a:lstStyle/>
          <a:p>
            <a:endParaRPr/>
          </a:p>
        </p:txBody>
      </p:sp>
      <p:sp>
        <p:nvSpPr>
          <p:cNvPr id="196" name="object 196"/>
          <p:cNvSpPr/>
          <p:nvPr/>
        </p:nvSpPr>
        <p:spPr>
          <a:xfrm>
            <a:off x="3445191" y="2928276"/>
            <a:ext cx="8890" cy="3810"/>
          </a:xfrm>
          <a:custGeom>
            <a:avLst/>
            <a:gdLst/>
            <a:ahLst/>
            <a:cxnLst/>
            <a:rect l="l" t="t" r="r" b="b"/>
            <a:pathLst>
              <a:path w="8889" h="3810">
                <a:moveTo>
                  <a:pt x="5664" y="0"/>
                </a:moveTo>
                <a:lnTo>
                  <a:pt x="0" y="3517"/>
                </a:lnTo>
                <a:lnTo>
                  <a:pt x="8851" y="3492"/>
                </a:lnTo>
                <a:lnTo>
                  <a:pt x="4965" y="1727"/>
                </a:lnTo>
                <a:lnTo>
                  <a:pt x="5664" y="0"/>
                </a:lnTo>
                <a:close/>
              </a:path>
            </a:pathLst>
          </a:custGeom>
          <a:solidFill>
            <a:srgbClr val="F8F2E9"/>
          </a:solidFill>
        </p:spPr>
        <p:txBody>
          <a:bodyPr wrap="square" lIns="0" tIns="0" rIns="0" bIns="0" rtlCol="0"/>
          <a:lstStyle/>
          <a:p>
            <a:endParaRPr/>
          </a:p>
        </p:txBody>
      </p:sp>
      <p:sp>
        <p:nvSpPr>
          <p:cNvPr id="197" name="object 197"/>
          <p:cNvSpPr/>
          <p:nvPr/>
        </p:nvSpPr>
        <p:spPr>
          <a:xfrm>
            <a:off x="4618026" y="2884734"/>
            <a:ext cx="15240" cy="5080"/>
          </a:xfrm>
          <a:custGeom>
            <a:avLst/>
            <a:gdLst/>
            <a:ahLst/>
            <a:cxnLst/>
            <a:rect l="l" t="t" r="r" b="b"/>
            <a:pathLst>
              <a:path w="15239" h="5080">
                <a:moveTo>
                  <a:pt x="0" y="0"/>
                </a:moveTo>
                <a:lnTo>
                  <a:pt x="7353" y="1981"/>
                </a:lnTo>
                <a:lnTo>
                  <a:pt x="13271" y="4952"/>
                </a:lnTo>
                <a:lnTo>
                  <a:pt x="15214" y="2082"/>
                </a:lnTo>
                <a:lnTo>
                  <a:pt x="9118" y="736"/>
                </a:lnTo>
                <a:lnTo>
                  <a:pt x="4267" y="165"/>
                </a:lnTo>
                <a:lnTo>
                  <a:pt x="0" y="0"/>
                </a:lnTo>
                <a:close/>
              </a:path>
            </a:pathLst>
          </a:custGeom>
          <a:solidFill>
            <a:srgbClr val="F8F2E9"/>
          </a:solidFill>
        </p:spPr>
        <p:txBody>
          <a:bodyPr wrap="square" lIns="0" tIns="0" rIns="0" bIns="0" rtlCol="0"/>
          <a:lstStyle/>
          <a:p>
            <a:endParaRPr/>
          </a:p>
        </p:txBody>
      </p:sp>
      <p:sp>
        <p:nvSpPr>
          <p:cNvPr id="198" name="object 198"/>
          <p:cNvSpPr/>
          <p:nvPr/>
        </p:nvSpPr>
        <p:spPr>
          <a:xfrm>
            <a:off x="3652191" y="2887982"/>
            <a:ext cx="5080" cy="2540"/>
          </a:xfrm>
          <a:custGeom>
            <a:avLst/>
            <a:gdLst/>
            <a:ahLst/>
            <a:cxnLst/>
            <a:rect l="l" t="t" r="r" b="b"/>
            <a:pathLst>
              <a:path w="5079" h="2539">
                <a:moveTo>
                  <a:pt x="4229" y="0"/>
                </a:moveTo>
                <a:lnTo>
                  <a:pt x="1257" y="622"/>
                </a:lnTo>
                <a:lnTo>
                  <a:pt x="0" y="1333"/>
                </a:lnTo>
                <a:lnTo>
                  <a:pt x="76" y="2095"/>
                </a:lnTo>
                <a:lnTo>
                  <a:pt x="3136" y="1511"/>
                </a:lnTo>
                <a:lnTo>
                  <a:pt x="4864" y="850"/>
                </a:lnTo>
                <a:lnTo>
                  <a:pt x="4229" y="0"/>
                </a:lnTo>
                <a:close/>
              </a:path>
            </a:pathLst>
          </a:custGeom>
          <a:solidFill>
            <a:srgbClr val="F8F2E9"/>
          </a:solidFill>
        </p:spPr>
        <p:txBody>
          <a:bodyPr wrap="square" lIns="0" tIns="0" rIns="0" bIns="0" rtlCol="0"/>
          <a:lstStyle/>
          <a:p>
            <a:endParaRPr/>
          </a:p>
        </p:txBody>
      </p:sp>
      <p:sp>
        <p:nvSpPr>
          <p:cNvPr id="199" name="object 199"/>
          <p:cNvSpPr/>
          <p:nvPr/>
        </p:nvSpPr>
        <p:spPr>
          <a:xfrm>
            <a:off x="4600426" y="2882346"/>
            <a:ext cx="17780" cy="3810"/>
          </a:xfrm>
          <a:custGeom>
            <a:avLst/>
            <a:gdLst/>
            <a:ahLst/>
            <a:cxnLst/>
            <a:rect l="l" t="t" r="r" b="b"/>
            <a:pathLst>
              <a:path w="17779" h="3810">
                <a:moveTo>
                  <a:pt x="5969" y="0"/>
                </a:moveTo>
                <a:lnTo>
                  <a:pt x="0" y="2400"/>
                </a:lnTo>
                <a:lnTo>
                  <a:pt x="1079" y="2743"/>
                </a:lnTo>
                <a:lnTo>
                  <a:pt x="2133" y="2920"/>
                </a:lnTo>
                <a:lnTo>
                  <a:pt x="3225" y="3213"/>
                </a:lnTo>
                <a:lnTo>
                  <a:pt x="7683" y="2628"/>
                </a:lnTo>
                <a:lnTo>
                  <a:pt x="12166" y="2171"/>
                </a:lnTo>
                <a:lnTo>
                  <a:pt x="16807" y="2171"/>
                </a:lnTo>
                <a:lnTo>
                  <a:pt x="12179" y="914"/>
                </a:lnTo>
                <a:lnTo>
                  <a:pt x="5969" y="0"/>
                </a:lnTo>
                <a:close/>
              </a:path>
              <a:path w="17779" h="3810">
                <a:moveTo>
                  <a:pt x="16807" y="2171"/>
                </a:moveTo>
                <a:lnTo>
                  <a:pt x="12166" y="2171"/>
                </a:lnTo>
                <a:lnTo>
                  <a:pt x="17602" y="2387"/>
                </a:lnTo>
                <a:lnTo>
                  <a:pt x="16807" y="2171"/>
                </a:lnTo>
                <a:close/>
              </a:path>
            </a:pathLst>
          </a:custGeom>
          <a:solidFill>
            <a:srgbClr val="F8F2E9"/>
          </a:solidFill>
        </p:spPr>
        <p:txBody>
          <a:bodyPr wrap="square" lIns="0" tIns="0" rIns="0" bIns="0" rtlCol="0"/>
          <a:lstStyle/>
          <a:p>
            <a:endParaRPr/>
          </a:p>
        </p:txBody>
      </p:sp>
      <p:sp>
        <p:nvSpPr>
          <p:cNvPr id="200" name="object 200"/>
          <p:cNvSpPr/>
          <p:nvPr/>
        </p:nvSpPr>
        <p:spPr>
          <a:xfrm>
            <a:off x="2753707" y="2925011"/>
            <a:ext cx="1905" cy="635"/>
          </a:xfrm>
          <a:custGeom>
            <a:avLst/>
            <a:gdLst/>
            <a:ahLst/>
            <a:cxnLst/>
            <a:rect l="l" t="t" r="r" b="b"/>
            <a:pathLst>
              <a:path w="1905" h="635">
                <a:moveTo>
                  <a:pt x="152" y="0"/>
                </a:moveTo>
                <a:lnTo>
                  <a:pt x="0" y="457"/>
                </a:lnTo>
                <a:lnTo>
                  <a:pt x="698" y="482"/>
                </a:lnTo>
                <a:lnTo>
                  <a:pt x="1727" y="406"/>
                </a:lnTo>
                <a:lnTo>
                  <a:pt x="1219" y="254"/>
                </a:lnTo>
                <a:lnTo>
                  <a:pt x="609" y="177"/>
                </a:lnTo>
                <a:lnTo>
                  <a:pt x="152" y="0"/>
                </a:lnTo>
                <a:close/>
              </a:path>
            </a:pathLst>
          </a:custGeom>
          <a:solidFill>
            <a:srgbClr val="F8F2E9"/>
          </a:solidFill>
        </p:spPr>
        <p:txBody>
          <a:bodyPr wrap="square" lIns="0" tIns="0" rIns="0" bIns="0" rtlCol="0"/>
          <a:lstStyle/>
          <a:p>
            <a:endParaRPr/>
          </a:p>
        </p:txBody>
      </p:sp>
      <p:sp>
        <p:nvSpPr>
          <p:cNvPr id="202" name="object 202"/>
          <p:cNvSpPr/>
          <p:nvPr/>
        </p:nvSpPr>
        <p:spPr>
          <a:xfrm>
            <a:off x="4766608" y="2883660"/>
            <a:ext cx="5080" cy="635"/>
          </a:xfrm>
          <a:custGeom>
            <a:avLst/>
            <a:gdLst/>
            <a:ahLst/>
            <a:cxnLst/>
            <a:rect l="l" t="t" r="r" b="b"/>
            <a:pathLst>
              <a:path w="5079" h="635">
                <a:moveTo>
                  <a:pt x="723" y="0"/>
                </a:moveTo>
                <a:lnTo>
                  <a:pt x="0" y="380"/>
                </a:lnTo>
                <a:lnTo>
                  <a:pt x="4546" y="152"/>
                </a:lnTo>
                <a:lnTo>
                  <a:pt x="723" y="0"/>
                </a:lnTo>
                <a:close/>
              </a:path>
            </a:pathLst>
          </a:custGeom>
          <a:solidFill>
            <a:srgbClr val="F8F2E9"/>
          </a:solidFill>
        </p:spPr>
        <p:txBody>
          <a:bodyPr wrap="square" lIns="0" tIns="0" rIns="0" bIns="0" rtlCol="0"/>
          <a:lstStyle/>
          <a:p>
            <a:endParaRPr/>
          </a:p>
        </p:txBody>
      </p:sp>
      <p:sp>
        <p:nvSpPr>
          <p:cNvPr id="203" name="object 203"/>
          <p:cNvSpPr/>
          <p:nvPr/>
        </p:nvSpPr>
        <p:spPr>
          <a:xfrm>
            <a:off x="4786914" y="2897692"/>
            <a:ext cx="1905" cy="1905"/>
          </a:xfrm>
          <a:custGeom>
            <a:avLst/>
            <a:gdLst/>
            <a:ahLst/>
            <a:cxnLst/>
            <a:rect l="l" t="t" r="r" b="b"/>
            <a:pathLst>
              <a:path w="1904" h="1905">
                <a:moveTo>
                  <a:pt x="970" y="344"/>
                </a:moveTo>
                <a:lnTo>
                  <a:pt x="114" y="889"/>
                </a:lnTo>
                <a:lnTo>
                  <a:pt x="0" y="1676"/>
                </a:lnTo>
                <a:lnTo>
                  <a:pt x="368" y="850"/>
                </a:lnTo>
                <a:lnTo>
                  <a:pt x="970" y="344"/>
                </a:lnTo>
                <a:close/>
              </a:path>
              <a:path w="1904" h="1905">
                <a:moveTo>
                  <a:pt x="1816" y="0"/>
                </a:moveTo>
                <a:lnTo>
                  <a:pt x="1003" y="317"/>
                </a:lnTo>
                <a:lnTo>
                  <a:pt x="1816" y="0"/>
                </a:lnTo>
                <a:close/>
              </a:path>
            </a:pathLst>
          </a:custGeom>
          <a:solidFill>
            <a:srgbClr val="F8F2E9"/>
          </a:solidFill>
        </p:spPr>
        <p:txBody>
          <a:bodyPr wrap="square" lIns="0" tIns="0" rIns="0" bIns="0" rtlCol="0"/>
          <a:lstStyle/>
          <a:p>
            <a:endParaRPr/>
          </a:p>
        </p:txBody>
      </p:sp>
      <p:sp>
        <p:nvSpPr>
          <p:cNvPr id="204" name="object 204"/>
          <p:cNvSpPr/>
          <p:nvPr/>
        </p:nvSpPr>
        <p:spPr>
          <a:xfrm>
            <a:off x="4554724" y="2906219"/>
            <a:ext cx="1905" cy="1270"/>
          </a:xfrm>
          <a:custGeom>
            <a:avLst/>
            <a:gdLst/>
            <a:ahLst/>
            <a:cxnLst/>
            <a:rect l="l" t="t" r="r" b="b"/>
            <a:pathLst>
              <a:path w="1904" h="1269">
                <a:moveTo>
                  <a:pt x="152" y="0"/>
                </a:moveTo>
                <a:lnTo>
                  <a:pt x="0" y="0"/>
                </a:lnTo>
                <a:lnTo>
                  <a:pt x="1346" y="673"/>
                </a:lnTo>
                <a:lnTo>
                  <a:pt x="1117" y="546"/>
                </a:lnTo>
                <a:lnTo>
                  <a:pt x="393" y="12"/>
                </a:lnTo>
                <a:lnTo>
                  <a:pt x="152" y="0"/>
                </a:lnTo>
                <a:close/>
              </a:path>
            </a:pathLst>
          </a:custGeom>
          <a:solidFill>
            <a:srgbClr val="F8F2E9"/>
          </a:solidFill>
        </p:spPr>
        <p:txBody>
          <a:bodyPr wrap="square" lIns="0" tIns="0" rIns="0" bIns="0" rtlCol="0"/>
          <a:lstStyle/>
          <a:p>
            <a:endParaRPr/>
          </a:p>
        </p:txBody>
      </p:sp>
      <p:sp>
        <p:nvSpPr>
          <p:cNvPr id="205" name="object 205"/>
          <p:cNvSpPr/>
          <p:nvPr/>
        </p:nvSpPr>
        <p:spPr>
          <a:xfrm>
            <a:off x="4767635" y="2884580"/>
            <a:ext cx="6350" cy="1270"/>
          </a:xfrm>
          <a:custGeom>
            <a:avLst/>
            <a:gdLst/>
            <a:ahLst/>
            <a:cxnLst/>
            <a:rect l="l" t="t" r="r" b="b"/>
            <a:pathLst>
              <a:path w="6350" h="1269">
                <a:moveTo>
                  <a:pt x="0" y="0"/>
                </a:moveTo>
                <a:lnTo>
                  <a:pt x="939" y="266"/>
                </a:lnTo>
                <a:lnTo>
                  <a:pt x="2705" y="609"/>
                </a:lnTo>
                <a:lnTo>
                  <a:pt x="5816" y="1028"/>
                </a:lnTo>
                <a:lnTo>
                  <a:pt x="4114" y="609"/>
                </a:lnTo>
                <a:lnTo>
                  <a:pt x="2146" y="254"/>
                </a:lnTo>
                <a:lnTo>
                  <a:pt x="0" y="0"/>
                </a:lnTo>
                <a:close/>
              </a:path>
            </a:pathLst>
          </a:custGeom>
          <a:solidFill>
            <a:srgbClr val="F8F2E9"/>
          </a:solidFill>
        </p:spPr>
        <p:txBody>
          <a:bodyPr wrap="square" lIns="0" tIns="0" rIns="0" bIns="0" rtlCol="0"/>
          <a:lstStyle/>
          <a:p>
            <a:endParaRPr/>
          </a:p>
        </p:txBody>
      </p:sp>
      <p:sp>
        <p:nvSpPr>
          <p:cNvPr id="206" name="object 206"/>
          <p:cNvSpPr/>
          <p:nvPr/>
        </p:nvSpPr>
        <p:spPr>
          <a:xfrm>
            <a:off x="4772532" y="2883381"/>
            <a:ext cx="5080" cy="1270"/>
          </a:xfrm>
          <a:custGeom>
            <a:avLst/>
            <a:gdLst/>
            <a:ahLst/>
            <a:cxnLst/>
            <a:rect l="l" t="t" r="r" b="b"/>
            <a:pathLst>
              <a:path w="5079" h="1269">
                <a:moveTo>
                  <a:pt x="4038" y="0"/>
                </a:moveTo>
                <a:lnTo>
                  <a:pt x="0" y="596"/>
                </a:lnTo>
                <a:lnTo>
                  <a:pt x="1562" y="749"/>
                </a:lnTo>
                <a:lnTo>
                  <a:pt x="3975" y="927"/>
                </a:lnTo>
                <a:lnTo>
                  <a:pt x="4546" y="355"/>
                </a:lnTo>
                <a:lnTo>
                  <a:pt x="4038" y="0"/>
                </a:lnTo>
                <a:close/>
              </a:path>
            </a:pathLst>
          </a:custGeom>
          <a:solidFill>
            <a:srgbClr val="F8F2E9"/>
          </a:solidFill>
        </p:spPr>
        <p:txBody>
          <a:bodyPr wrap="square" lIns="0" tIns="0" rIns="0" bIns="0" rtlCol="0"/>
          <a:lstStyle/>
          <a:p>
            <a:endParaRPr/>
          </a:p>
        </p:txBody>
      </p:sp>
      <p:sp>
        <p:nvSpPr>
          <p:cNvPr id="207" name="object 207"/>
          <p:cNvSpPr/>
          <p:nvPr/>
        </p:nvSpPr>
        <p:spPr>
          <a:xfrm>
            <a:off x="4760270" y="2884036"/>
            <a:ext cx="7620" cy="635"/>
          </a:xfrm>
          <a:custGeom>
            <a:avLst/>
            <a:gdLst/>
            <a:ahLst/>
            <a:cxnLst/>
            <a:rect l="l" t="t" r="r" b="b"/>
            <a:pathLst>
              <a:path w="7620" h="635">
                <a:moveTo>
                  <a:pt x="6143" y="139"/>
                </a:moveTo>
                <a:lnTo>
                  <a:pt x="2603" y="139"/>
                </a:lnTo>
                <a:lnTo>
                  <a:pt x="5152" y="317"/>
                </a:lnTo>
                <a:lnTo>
                  <a:pt x="7365" y="546"/>
                </a:lnTo>
                <a:lnTo>
                  <a:pt x="6453" y="304"/>
                </a:lnTo>
                <a:lnTo>
                  <a:pt x="6143" y="139"/>
                </a:lnTo>
                <a:close/>
              </a:path>
              <a:path w="7620" h="635">
                <a:moveTo>
                  <a:pt x="6337" y="0"/>
                </a:moveTo>
                <a:lnTo>
                  <a:pt x="3124" y="126"/>
                </a:lnTo>
                <a:lnTo>
                  <a:pt x="0" y="190"/>
                </a:lnTo>
                <a:lnTo>
                  <a:pt x="2603" y="139"/>
                </a:lnTo>
                <a:lnTo>
                  <a:pt x="6143" y="139"/>
                </a:lnTo>
                <a:lnTo>
                  <a:pt x="6337" y="0"/>
                </a:lnTo>
                <a:close/>
              </a:path>
            </a:pathLst>
          </a:custGeom>
          <a:solidFill>
            <a:srgbClr val="F8F2E9"/>
          </a:solidFill>
        </p:spPr>
        <p:txBody>
          <a:bodyPr wrap="square" lIns="0" tIns="0" rIns="0" bIns="0" rtlCol="0"/>
          <a:lstStyle/>
          <a:p>
            <a:endParaRPr/>
          </a:p>
        </p:txBody>
      </p:sp>
      <p:sp>
        <p:nvSpPr>
          <p:cNvPr id="208" name="object 208"/>
          <p:cNvSpPr/>
          <p:nvPr/>
        </p:nvSpPr>
        <p:spPr>
          <a:xfrm>
            <a:off x="3122482" y="2915848"/>
            <a:ext cx="5715" cy="1905"/>
          </a:xfrm>
          <a:custGeom>
            <a:avLst/>
            <a:gdLst/>
            <a:ahLst/>
            <a:cxnLst/>
            <a:rect l="l" t="t" r="r" b="b"/>
            <a:pathLst>
              <a:path w="5714" h="1905">
                <a:moveTo>
                  <a:pt x="4584" y="0"/>
                </a:moveTo>
                <a:lnTo>
                  <a:pt x="0" y="1435"/>
                </a:lnTo>
                <a:lnTo>
                  <a:pt x="2006" y="1206"/>
                </a:lnTo>
                <a:lnTo>
                  <a:pt x="5562" y="330"/>
                </a:lnTo>
                <a:lnTo>
                  <a:pt x="5257" y="215"/>
                </a:lnTo>
                <a:lnTo>
                  <a:pt x="4914" y="152"/>
                </a:lnTo>
                <a:lnTo>
                  <a:pt x="4584" y="0"/>
                </a:lnTo>
                <a:close/>
              </a:path>
            </a:pathLst>
          </a:custGeom>
          <a:solidFill>
            <a:srgbClr val="F8F2E9"/>
          </a:solidFill>
        </p:spPr>
        <p:txBody>
          <a:bodyPr wrap="square" lIns="0" tIns="0" rIns="0" bIns="0" rtlCol="0"/>
          <a:lstStyle/>
          <a:p>
            <a:endParaRPr/>
          </a:p>
        </p:txBody>
      </p:sp>
      <p:sp>
        <p:nvSpPr>
          <p:cNvPr id="209" name="object 209"/>
          <p:cNvSpPr/>
          <p:nvPr/>
        </p:nvSpPr>
        <p:spPr>
          <a:xfrm>
            <a:off x="4207617" y="2921458"/>
            <a:ext cx="1270" cy="635"/>
          </a:xfrm>
          <a:custGeom>
            <a:avLst/>
            <a:gdLst/>
            <a:ahLst/>
            <a:cxnLst/>
            <a:rect l="l" t="t" r="r" b="b"/>
            <a:pathLst>
              <a:path w="1270" h="635">
                <a:moveTo>
                  <a:pt x="0" y="0"/>
                </a:moveTo>
                <a:lnTo>
                  <a:pt x="152" y="292"/>
                </a:lnTo>
                <a:lnTo>
                  <a:pt x="368" y="254"/>
                </a:lnTo>
                <a:lnTo>
                  <a:pt x="673" y="127"/>
                </a:lnTo>
                <a:lnTo>
                  <a:pt x="0" y="0"/>
                </a:lnTo>
                <a:close/>
              </a:path>
            </a:pathLst>
          </a:custGeom>
          <a:solidFill>
            <a:srgbClr val="F8F2E9"/>
          </a:solidFill>
        </p:spPr>
        <p:txBody>
          <a:bodyPr wrap="square" lIns="0" tIns="0" rIns="0" bIns="0" rtlCol="0"/>
          <a:lstStyle/>
          <a:p>
            <a:endParaRPr/>
          </a:p>
        </p:txBody>
      </p:sp>
      <p:sp>
        <p:nvSpPr>
          <p:cNvPr id="210" name="object 210"/>
          <p:cNvSpPr/>
          <p:nvPr/>
        </p:nvSpPr>
        <p:spPr>
          <a:xfrm>
            <a:off x="4191431" y="2911507"/>
            <a:ext cx="16510" cy="13335"/>
          </a:xfrm>
          <a:custGeom>
            <a:avLst/>
            <a:gdLst/>
            <a:ahLst/>
            <a:cxnLst/>
            <a:rect l="l" t="t" r="r" b="b"/>
            <a:pathLst>
              <a:path w="16510" h="13335">
                <a:moveTo>
                  <a:pt x="10782" y="0"/>
                </a:moveTo>
                <a:lnTo>
                  <a:pt x="0" y="12814"/>
                </a:lnTo>
                <a:lnTo>
                  <a:pt x="6959" y="8521"/>
                </a:lnTo>
                <a:lnTo>
                  <a:pt x="15401" y="8521"/>
                </a:lnTo>
                <a:lnTo>
                  <a:pt x="10782" y="0"/>
                </a:lnTo>
                <a:close/>
              </a:path>
              <a:path w="16510" h="13335">
                <a:moveTo>
                  <a:pt x="15401" y="8521"/>
                </a:moveTo>
                <a:lnTo>
                  <a:pt x="6959" y="8521"/>
                </a:lnTo>
                <a:lnTo>
                  <a:pt x="10909" y="9042"/>
                </a:lnTo>
                <a:lnTo>
                  <a:pt x="16179" y="9956"/>
                </a:lnTo>
                <a:lnTo>
                  <a:pt x="15401" y="8521"/>
                </a:lnTo>
                <a:close/>
              </a:path>
            </a:pathLst>
          </a:custGeom>
          <a:solidFill>
            <a:srgbClr val="F8F2E9"/>
          </a:solidFill>
        </p:spPr>
        <p:txBody>
          <a:bodyPr wrap="square" lIns="0" tIns="0" rIns="0" bIns="0" rtlCol="0"/>
          <a:lstStyle/>
          <a:p>
            <a:endParaRPr/>
          </a:p>
        </p:txBody>
      </p:sp>
      <p:sp>
        <p:nvSpPr>
          <p:cNvPr id="211" name="object 211"/>
          <p:cNvSpPr/>
          <p:nvPr/>
        </p:nvSpPr>
        <p:spPr>
          <a:xfrm>
            <a:off x="2655103" y="2879394"/>
            <a:ext cx="2336800" cy="57150"/>
          </a:xfrm>
          <a:custGeom>
            <a:avLst/>
            <a:gdLst/>
            <a:ahLst/>
            <a:cxnLst/>
            <a:rect l="l" t="t" r="r" b="b"/>
            <a:pathLst>
              <a:path w="2336800" h="57150">
                <a:moveTo>
                  <a:pt x="1056944" y="45847"/>
                </a:moveTo>
                <a:lnTo>
                  <a:pt x="1052283" y="46228"/>
                </a:lnTo>
                <a:lnTo>
                  <a:pt x="1063752" y="49403"/>
                </a:lnTo>
                <a:lnTo>
                  <a:pt x="1054351" y="52070"/>
                </a:lnTo>
                <a:lnTo>
                  <a:pt x="1047975" y="53467"/>
                </a:lnTo>
                <a:lnTo>
                  <a:pt x="1046214" y="54737"/>
                </a:lnTo>
                <a:lnTo>
                  <a:pt x="1050658" y="57023"/>
                </a:lnTo>
                <a:lnTo>
                  <a:pt x="1058338" y="52197"/>
                </a:lnTo>
                <a:lnTo>
                  <a:pt x="1089189" y="50038"/>
                </a:lnTo>
                <a:lnTo>
                  <a:pt x="1094429" y="46736"/>
                </a:lnTo>
                <a:lnTo>
                  <a:pt x="1060843" y="46736"/>
                </a:lnTo>
                <a:lnTo>
                  <a:pt x="1056944" y="45847"/>
                </a:lnTo>
                <a:close/>
              </a:path>
              <a:path w="2336800" h="57150">
                <a:moveTo>
                  <a:pt x="1352196" y="40386"/>
                </a:moveTo>
                <a:lnTo>
                  <a:pt x="1215161" y="40386"/>
                </a:lnTo>
                <a:lnTo>
                  <a:pt x="1218082" y="42545"/>
                </a:lnTo>
                <a:lnTo>
                  <a:pt x="1223746" y="43815"/>
                </a:lnTo>
                <a:lnTo>
                  <a:pt x="1220419" y="44577"/>
                </a:lnTo>
                <a:lnTo>
                  <a:pt x="1215037" y="46642"/>
                </a:lnTo>
                <a:lnTo>
                  <a:pt x="1218895" y="47117"/>
                </a:lnTo>
                <a:lnTo>
                  <a:pt x="1207160" y="48514"/>
                </a:lnTo>
                <a:lnTo>
                  <a:pt x="1213168" y="51689"/>
                </a:lnTo>
                <a:lnTo>
                  <a:pt x="1220014" y="53213"/>
                </a:lnTo>
                <a:lnTo>
                  <a:pt x="1227929" y="54229"/>
                </a:lnTo>
                <a:lnTo>
                  <a:pt x="1237145" y="56261"/>
                </a:lnTo>
                <a:lnTo>
                  <a:pt x="1231883" y="53848"/>
                </a:lnTo>
                <a:lnTo>
                  <a:pt x="1224376" y="50292"/>
                </a:lnTo>
                <a:lnTo>
                  <a:pt x="1219987" y="46609"/>
                </a:lnTo>
                <a:lnTo>
                  <a:pt x="1224076" y="43815"/>
                </a:lnTo>
                <a:lnTo>
                  <a:pt x="1237171" y="43815"/>
                </a:lnTo>
                <a:lnTo>
                  <a:pt x="1240167" y="42926"/>
                </a:lnTo>
                <a:lnTo>
                  <a:pt x="1328119" y="42926"/>
                </a:lnTo>
                <a:lnTo>
                  <a:pt x="1335405" y="41656"/>
                </a:lnTo>
                <a:lnTo>
                  <a:pt x="1351245" y="41656"/>
                </a:lnTo>
                <a:lnTo>
                  <a:pt x="1351780" y="40767"/>
                </a:lnTo>
                <a:lnTo>
                  <a:pt x="1352196" y="40386"/>
                </a:lnTo>
                <a:close/>
              </a:path>
              <a:path w="2336800" h="57150">
                <a:moveTo>
                  <a:pt x="1007823" y="46863"/>
                </a:moveTo>
                <a:lnTo>
                  <a:pt x="997000" y="46863"/>
                </a:lnTo>
                <a:lnTo>
                  <a:pt x="1007071" y="52451"/>
                </a:lnTo>
                <a:lnTo>
                  <a:pt x="1011169" y="50800"/>
                </a:lnTo>
                <a:lnTo>
                  <a:pt x="1008360" y="48260"/>
                </a:lnTo>
                <a:lnTo>
                  <a:pt x="1007823" y="46863"/>
                </a:lnTo>
                <a:close/>
              </a:path>
              <a:path w="2336800" h="57150">
                <a:moveTo>
                  <a:pt x="1319170" y="44323"/>
                </a:moveTo>
                <a:lnTo>
                  <a:pt x="1270127" y="44323"/>
                </a:lnTo>
                <a:lnTo>
                  <a:pt x="1280845" y="44831"/>
                </a:lnTo>
                <a:lnTo>
                  <a:pt x="1283068" y="48768"/>
                </a:lnTo>
                <a:lnTo>
                  <a:pt x="1285582" y="52070"/>
                </a:lnTo>
                <a:lnTo>
                  <a:pt x="1291287" y="51435"/>
                </a:lnTo>
                <a:lnTo>
                  <a:pt x="1288632" y="49149"/>
                </a:lnTo>
                <a:lnTo>
                  <a:pt x="1286570" y="46482"/>
                </a:lnTo>
                <a:lnTo>
                  <a:pt x="1294053" y="44831"/>
                </a:lnTo>
                <a:lnTo>
                  <a:pt x="1315508" y="44831"/>
                </a:lnTo>
                <a:lnTo>
                  <a:pt x="1319170" y="44323"/>
                </a:lnTo>
                <a:close/>
              </a:path>
              <a:path w="2336800" h="57150">
                <a:moveTo>
                  <a:pt x="948458" y="46990"/>
                </a:moveTo>
                <a:lnTo>
                  <a:pt x="891387" y="46990"/>
                </a:lnTo>
                <a:lnTo>
                  <a:pt x="892835" y="48387"/>
                </a:lnTo>
                <a:lnTo>
                  <a:pt x="902512" y="50673"/>
                </a:lnTo>
                <a:lnTo>
                  <a:pt x="899706" y="51816"/>
                </a:lnTo>
                <a:lnTo>
                  <a:pt x="909629" y="51689"/>
                </a:lnTo>
                <a:lnTo>
                  <a:pt x="932990" y="48006"/>
                </a:lnTo>
                <a:lnTo>
                  <a:pt x="945451" y="48006"/>
                </a:lnTo>
                <a:lnTo>
                  <a:pt x="945946" y="47625"/>
                </a:lnTo>
                <a:lnTo>
                  <a:pt x="947610" y="47117"/>
                </a:lnTo>
                <a:lnTo>
                  <a:pt x="948458" y="46990"/>
                </a:lnTo>
                <a:close/>
              </a:path>
              <a:path w="2336800" h="57150">
                <a:moveTo>
                  <a:pt x="1266987" y="45593"/>
                </a:moveTo>
                <a:lnTo>
                  <a:pt x="1256233" y="45593"/>
                </a:lnTo>
                <a:lnTo>
                  <a:pt x="1255623" y="50673"/>
                </a:lnTo>
                <a:lnTo>
                  <a:pt x="1265237" y="49149"/>
                </a:lnTo>
                <a:lnTo>
                  <a:pt x="1264475" y="46609"/>
                </a:lnTo>
                <a:lnTo>
                  <a:pt x="1266987" y="45593"/>
                </a:lnTo>
                <a:close/>
              </a:path>
              <a:path w="2336800" h="57150">
                <a:moveTo>
                  <a:pt x="879282" y="48904"/>
                </a:moveTo>
                <a:lnTo>
                  <a:pt x="869708" y="50419"/>
                </a:lnTo>
                <a:lnTo>
                  <a:pt x="879297" y="49022"/>
                </a:lnTo>
                <a:close/>
              </a:path>
              <a:path w="2336800" h="57150">
                <a:moveTo>
                  <a:pt x="2186519" y="14732"/>
                </a:moveTo>
                <a:lnTo>
                  <a:pt x="1893290" y="14732"/>
                </a:lnTo>
                <a:lnTo>
                  <a:pt x="1883753" y="21082"/>
                </a:lnTo>
                <a:lnTo>
                  <a:pt x="1870660" y="28702"/>
                </a:lnTo>
                <a:lnTo>
                  <a:pt x="1856655" y="36195"/>
                </a:lnTo>
                <a:lnTo>
                  <a:pt x="1844382" y="41783"/>
                </a:lnTo>
                <a:lnTo>
                  <a:pt x="1848379" y="43180"/>
                </a:lnTo>
                <a:lnTo>
                  <a:pt x="1850116" y="44069"/>
                </a:lnTo>
                <a:lnTo>
                  <a:pt x="1852616" y="44577"/>
                </a:lnTo>
                <a:lnTo>
                  <a:pt x="1858899" y="44577"/>
                </a:lnTo>
                <a:lnTo>
                  <a:pt x="1863229" y="47117"/>
                </a:lnTo>
                <a:lnTo>
                  <a:pt x="1852231" y="48387"/>
                </a:lnTo>
                <a:lnTo>
                  <a:pt x="1848624" y="48514"/>
                </a:lnTo>
                <a:lnTo>
                  <a:pt x="1877123" y="50038"/>
                </a:lnTo>
                <a:lnTo>
                  <a:pt x="1879981" y="46863"/>
                </a:lnTo>
                <a:lnTo>
                  <a:pt x="1883697" y="45847"/>
                </a:lnTo>
                <a:lnTo>
                  <a:pt x="1866887" y="45847"/>
                </a:lnTo>
                <a:lnTo>
                  <a:pt x="1869468" y="41148"/>
                </a:lnTo>
                <a:lnTo>
                  <a:pt x="1877887" y="36322"/>
                </a:lnTo>
                <a:lnTo>
                  <a:pt x="1890327" y="32639"/>
                </a:lnTo>
                <a:lnTo>
                  <a:pt x="1904974" y="31623"/>
                </a:lnTo>
                <a:lnTo>
                  <a:pt x="1954239" y="31623"/>
                </a:lnTo>
                <a:lnTo>
                  <a:pt x="1953918" y="30353"/>
                </a:lnTo>
                <a:lnTo>
                  <a:pt x="1954042" y="21209"/>
                </a:lnTo>
                <a:lnTo>
                  <a:pt x="1956562" y="15748"/>
                </a:lnTo>
                <a:lnTo>
                  <a:pt x="2183419" y="15748"/>
                </a:lnTo>
                <a:lnTo>
                  <a:pt x="2185658" y="14986"/>
                </a:lnTo>
                <a:lnTo>
                  <a:pt x="2186519" y="14732"/>
                </a:lnTo>
                <a:close/>
              </a:path>
              <a:path w="2336800" h="57150">
                <a:moveTo>
                  <a:pt x="1117945" y="43307"/>
                </a:moveTo>
                <a:lnTo>
                  <a:pt x="1024547" y="43307"/>
                </a:lnTo>
                <a:lnTo>
                  <a:pt x="1026381" y="45085"/>
                </a:lnTo>
                <a:lnTo>
                  <a:pt x="1026481" y="47752"/>
                </a:lnTo>
                <a:lnTo>
                  <a:pt x="1028458" y="49657"/>
                </a:lnTo>
                <a:lnTo>
                  <a:pt x="1035614" y="47244"/>
                </a:lnTo>
                <a:lnTo>
                  <a:pt x="1044551" y="44831"/>
                </a:lnTo>
                <a:lnTo>
                  <a:pt x="1054785" y="43942"/>
                </a:lnTo>
                <a:lnTo>
                  <a:pt x="1116845" y="43942"/>
                </a:lnTo>
                <a:lnTo>
                  <a:pt x="1117945" y="43307"/>
                </a:lnTo>
                <a:close/>
              </a:path>
              <a:path w="2336800" h="57150">
                <a:moveTo>
                  <a:pt x="716182" y="48233"/>
                </a:moveTo>
                <a:lnTo>
                  <a:pt x="721918" y="49530"/>
                </a:lnTo>
                <a:lnTo>
                  <a:pt x="726401" y="48895"/>
                </a:lnTo>
                <a:lnTo>
                  <a:pt x="716182" y="48233"/>
                </a:lnTo>
                <a:close/>
              </a:path>
              <a:path w="2336800" h="57150">
                <a:moveTo>
                  <a:pt x="739512" y="44958"/>
                </a:moveTo>
                <a:lnTo>
                  <a:pt x="716572" y="44958"/>
                </a:lnTo>
                <a:lnTo>
                  <a:pt x="722884" y="45720"/>
                </a:lnTo>
                <a:lnTo>
                  <a:pt x="731202" y="47117"/>
                </a:lnTo>
                <a:lnTo>
                  <a:pt x="735076" y="49149"/>
                </a:lnTo>
                <a:lnTo>
                  <a:pt x="743954" y="48133"/>
                </a:lnTo>
                <a:lnTo>
                  <a:pt x="742789" y="46609"/>
                </a:lnTo>
                <a:lnTo>
                  <a:pt x="739512" y="44958"/>
                </a:lnTo>
                <a:close/>
              </a:path>
              <a:path w="2336800" h="57150">
                <a:moveTo>
                  <a:pt x="1119044" y="42672"/>
                </a:moveTo>
                <a:lnTo>
                  <a:pt x="880630" y="42672"/>
                </a:lnTo>
                <a:lnTo>
                  <a:pt x="879024" y="45466"/>
                </a:lnTo>
                <a:lnTo>
                  <a:pt x="878942" y="46228"/>
                </a:lnTo>
                <a:lnTo>
                  <a:pt x="879282" y="48904"/>
                </a:lnTo>
                <a:lnTo>
                  <a:pt x="891387" y="46990"/>
                </a:lnTo>
                <a:lnTo>
                  <a:pt x="948458" y="46990"/>
                </a:lnTo>
                <a:lnTo>
                  <a:pt x="951001" y="46609"/>
                </a:lnTo>
                <a:lnTo>
                  <a:pt x="1007725" y="46609"/>
                </a:lnTo>
                <a:lnTo>
                  <a:pt x="1007286" y="45466"/>
                </a:lnTo>
                <a:lnTo>
                  <a:pt x="1016584" y="43307"/>
                </a:lnTo>
                <a:lnTo>
                  <a:pt x="1117945" y="43307"/>
                </a:lnTo>
                <a:lnTo>
                  <a:pt x="1119044" y="42672"/>
                </a:lnTo>
                <a:close/>
              </a:path>
              <a:path w="2336800" h="57150">
                <a:moveTo>
                  <a:pt x="1099756" y="47879"/>
                </a:moveTo>
                <a:lnTo>
                  <a:pt x="1107965" y="48895"/>
                </a:lnTo>
                <a:lnTo>
                  <a:pt x="1109601" y="48006"/>
                </a:lnTo>
                <a:lnTo>
                  <a:pt x="1101902" y="48006"/>
                </a:lnTo>
                <a:lnTo>
                  <a:pt x="1099756" y="47879"/>
                </a:lnTo>
                <a:close/>
              </a:path>
              <a:path w="2336800" h="57150">
                <a:moveTo>
                  <a:pt x="1007725" y="46609"/>
                </a:moveTo>
                <a:lnTo>
                  <a:pt x="951001" y="46609"/>
                </a:lnTo>
                <a:lnTo>
                  <a:pt x="972958" y="48641"/>
                </a:lnTo>
                <a:lnTo>
                  <a:pt x="984428" y="48768"/>
                </a:lnTo>
                <a:lnTo>
                  <a:pt x="997000" y="46863"/>
                </a:lnTo>
                <a:lnTo>
                  <a:pt x="1007823" y="46863"/>
                </a:lnTo>
                <a:lnTo>
                  <a:pt x="1007725" y="46609"/>
                </a:lnTo>
                <a:close/>
              </a:path>
              <a:path w="2336800" h="57150">
                <a:moveTo>
                  <a:pt x="678838" y="45593"/>
                </a:moveTo>
                <a:lnTo>
                  <a:pt x="666126" y="45593"/>
                </a:lnTo>
                <a:lnTo>
                  <a:pt x="674735" y="46736"/>
                </a:lnTo>
                <a:lnTo>
                  <a:pt x="683252" y="48387"/>
                </a:lnTo>
                <a:lnTo>
                  <a:pt x="691794" y="48133"/>
                </a:lnTo>
                <a:lnTo>
                  <a:pt x="680673" y="47498"/>
                </a:lnTo>
                <a:lnTo>
                  <a:pt x="678838" y="45593"/>
                </a:lnTo>
                <a:close/>
              </a:path>
              <a:path w="2336800" h="57150">
                <a:moveTo>
                  <a:pt x="829614" y="43434"/>
                </a:moveTo>
                <a:lnTo>
                  <a:pt x="828916" y="44704"/>
                </a:lnTo>
                <a:lnTo>
                  <a:pt x="826122" y="45847"/>
                </a:lnTo>
                <a:lnTo>
                  <a:pt x="825398" y="47117"/>
                </a:lnTo>
                <a:lnTo>
                  <a:pt x="832116" y="48260"/>
                </a:lnTo>
                <a:lnTo>
                  <a:pt x="839384" y="48387"/>
                </a:lnTo>
                <a:lnTo>
                  <a:pt x="846190" y="48006"/>
                </a:lnTo>
                <a:lnTo>
                  <a:pt x="851522" y="47625"/>
                </a:lnTo>
                <a:lnTo>
                  <a:pt x="849337" y="47498"/>
                </a:lnTo>
                <a:lnTo>
                  <a:pt x="846721" y="47244"/>
                </a:lnTo>
                <a:lnTo>
                  <a:pt x="846048" y="46990"/>
                </a:lnTo>
                <a:lnTo>
                  <a:pt x="836447" y="46990"/>
                </a:lnTo>
                <a:lnTo>
                  <a:pt x="829614" y="43434"/>
                </a:lnTo>
                <a:close/>
              </a:path>
              <a:path w="2336800" h="57150">
                <a:moveTo>
                  <a:pt x="1956929" y="40005"/>
                </a:moveTo>
                <a:lnTo>
                  <a:pt x="1936764" y="40005"/>
                </a:lnTo>
                <a:lnTo>
                  <a:pt x="1945855" y="41529"/>
                </a:lnTo>
                <a:lnTo>
                  <a:pt x="1950516" y="41910"/>
                </a:lnTo>
                <a:lnTo>
                  <a:pt x="1959787" y="48387"/>
                </a:lnTo>
                <a:lnTo>
                  <a:pt x="1960491" y="45593"/>
                </a:lnTo>
                <a:lnTo>
                  <a:pt x="1960409" y="44958"/>
                </a:lnTo>
                <a:lnTo>
                  <a:pt x="1956929" y="40005"/>
                </a:lnTo>
                <a:close/>
              </a:path>
              <a:path w="2336800" h="57150">
                <a:moveTo>
                  <a:pt x="945451" y="48006"/>
                </a:moveTo>
                <a:lnTo>
                  <a:pt x="932990" y="48006"/>
                </a:lnTo>
                <a:lnTo>
                  <a:pt x="945121" y="48260"/>
                </a:lnTo>
                <a:lnTo>
                  <a:pt x="945451" y="48006"/>
                </a:lnTo>
                <a:close/>
              </a:path>
              <a:path w="2336800" h="57150">
                <a:moveTo>
                  <a:pt x="757065" y="40259"/>
                </a:moveTo>
                <a:lnTo>
                  <a:pt x="691927" y="40259"/>
                </a:lnTo>
                <a:lnTo>
                  <a:pt x="700009" y="43688"/>
                </a:lnTo>
                <a:lnTo>
                  <a:pt x="708755" y="47752"/>
                </a:lnTo>
                <a:lnTo>
                  <a:pt x="716182" y="48233"/>
                </a:lnTo>
                <a:lnTo>
                  <a:pt x="709561" y="46736"/>
                </a:lnTo>
                <a:lnTo>
                  <a:pt x="716572" y="44958"/>
                </a:lnTo>
                <a:lnTo>
                  <a:pt x="739512" y="44958"/>
                </a:lnTo>
                <a:lnTo>
                  <a:pt x="739260" y="44831"/>
                </a:lnTo>
                <a:lnTo>
                  <a:pt x="741044" y="42926"/>
                </a:lnTo>
                <a:lnTo>
                  <a:pt x="750843" y="42926"/>
                </a:lnTo>
                <a:lnTo>
                  <a:pt x="751814" y="41021"/>
                </a:lnTo>
                <a:lnTo>
                  <a:pt x="757065" y="40259"/>
                </a:lnTo>
                <a:close/>
              </a:path>
              <a:path w="2336800" h="57150">
                <a:moveTo>
                  <a:pt x="1114646" y="45212"/>
                </a:moveTo>
                <a:lnTo>
                  <a:pt x="1096848" y="45212"/>
                </a:lnTo>
                <a:lnTo>
                  <a:pt x="1104417" y="47498"/>
                </a:lnTo>
                <a:lnTo>
                  <a:pt x="1102177" y="47498"/>
                </a:lnTo>
                <a:lnTo>
                  <a:pt x="1101902" y="48006"/>
                </a:lnTo>
                <a:lnTo>
                  <a:pt x="1109601" y="48006"/>
                </a:lnTo>
                <a:lnTo>
                  <a:pt x="1110536" y="47498"/>
                </a:lnTo>
                <a:lnTo>
                  <a:pt x="1104417" y="47498"/>
                </a:lnTo>
                <a:lnTo>
                  <a:pt x="1102245" y="47371"/>
                </a:lnTo>
                <a:lnTo>
                  <a:pt x="1110770" y="47371"/>
                </a:lnTo>
                <a:lnTo>
                  <a:pt x="1113107" y="46101"/>
                </a:lnTo>
                <a:lnTo>
                  <a:pt x="1114646" y="45212"/>
                </a:lnTo>
                <a:close/>
              </a:path>
              <a:path w="2336800" h="57150">
                <a:moveTo>
                  <a:pt x="1183525" y="43561"/>
                </a:moveTo>
                <a:lnTo>
                  <a:pt x="1190425" y="47752"/>
                </a:lnTo>
                <a:lnTo>
                  <a:pt x="1196166" y="46990"/>
                </a:lnTo>
                <a:lnTo>
                  <a:pt x="1204430" y="45339"/>
                </a:lnTo>
                <a:lnTo>
                  <a:pt x="1211915" y="45339"/>
                </a:lnTo>
                <a:lnTo>
                  <a:pt x="1211376" y="44831"/>
                </a:lnTo>
                <a:lnTo>
                  <a:pt x="1212133" y="43942"/>
                </a:lnTo>
                <a:lnTo>
                  <a:pt x="1192110" y="43942"/>
                </a:lnTo>
                <a:lnTo>
                  <a:pt x="1183525" y="43561"/>
                </a:lnTo>
                <a:close/>
              </a:path>
              <a:path w="2336800" h="57150">
                <a:moveTo>
                  <a:pt x="750843" y="42926"/>
                </a:moveTo>
                <a:lnTo>
                  <a:pt x="741044" y="42926"/>
                </a:lnTo>
                <a:lnTo>
                  <a:pt x="748512" y="47498"/>
                </a:lnTo>
                <a:lnTo>
                  <a:pt x="750843" y="42926"/>
                </a:lnTo>
                <a:close/>
              </a:path>
              <a:path w="2336800" h="57150">
                <a:moveTo>
                  <a:pt x="254596" y="45085"/>
                </a:moveTo>
                <a:lnTo>
                  <a:pt x="251167" y="45847"/>
                </a:lnTo>
                <a:lnTo>
                  <a:pt x="249173" y="46101"/>
                </a:lnTo>
                <a:lnTo>
                  <a:pt x="257806" y="47117"/>
                </a:lnTo>
                <a:lnTo>
                  <a:pt x="267357" y="46736"/>
                </a:lnTo>
                <a:lnTo>
                  <a:pt x="275684" y="46101"/>
                </a:lnTo>
                <a:lnTo>
                  <a:pt x="280644" y="45974"/>
                </a:lnTo>
                <a:lnTo>
                  <a:pt x="275529" y="45339"/>
                </a:lnTo>
                <a:lnTo>
                  <a:pt x="256463" y="45339"/>
                </a:lnTo>
                <a:lnTo>
                  <a:pt x="254596" y="45085"/>
                </a:lnTo>
                <a:close/>
              </a:path>
              <a:path w="2336800" h="57150">
                <a:moveTo>
                  <a:pt x="1213038" y="46397"/>
                </a:moveTo>
                <a:lnTo>
                  <a:pt x="1213802" y="47117"/>
                </a:lnTo>
                <a:lnTo>
                  <a:pt x="1215037" y="46642"/>
                </a:lnTo>
                <a:lnTo>
                  <a:pt x="1213038" y="46397"/>
                </a:lnTo>
                <a:close/>
              </a:path>
              <a:path w="2336800" h="57150">
                <a:moveTo>
                  <a:pt x="867592" y="41529"/>
                </a:moveTo>
                <a:lnTo>
                  <a:pt x="843876" y="41529"/>
                </a:lnTo>
                <a:lnTo>
                  <a:pt x="840333" y="43942"/>
                </a:lnTo>
                <a:lnTo>
                  <a:pt x="836447" y="46990"/>
                </a:lnTo>
                <a:lnTo>
                  <a:pt x="846048" y="46990"/>
                </a:lnTo>
                <a:lnTo>
                  <a:pt x="845375" y="46736"/>
                </a:lnTo>
                <a:lnTo>
                  <a:pt x="867592" y="41529"/>
                </a:lnTo>
                <a:close/>
              </a:path>
              <a:path w="2336800" h="57150">
                <a:moveTo>
                  <a:pt x="677568" y="41783"/>
                </a:moveTo>
                <a:lnTo>
                  <a:pt x="660793" y="41783"/>
                </a:lnTo>
                <a:lnTo>
                  <a:pt x="665099" y="41910"/>
                </a:lnTo>
                <a:lnTo>
                  <a:pt x="657313" y="46863"/>
                </a:lnTo>
                <a:lnTo>
                  <a:pt x="666126" y="45593"/>
                </a:lnTo>
                <a:lnTo>
                  <a:pt x="678838" y="45593"/>
                </a:lnTo>
                <a:lnTo>
                  <a:pt x="679601" y="43180"/>
                </a:lnTo>
                <a:lnTo>
                  <a:pt x="677568" y="41783"/>
                </a:lnTo>
                <a:close/>
              </a:path>
              <a:path w="2336800" h="57150">
                <a:moveTo>
                  <a:pt x="817201" y="42418"/>
                </a:moveTo>
                <a:lnTo>
                  <a:pt x="792861" y="42418"/>
                </a:lnTo>
                <a:lnTo>
                  <a:pt x="790447" y="46736"/>
                </a:lnTo>
                <a:lnTo>
                  <a:pt x="798643" y="44958"/>
                </a:lnTo>
                <a:lnTo>
                  <a:pt x="805167" y="44450"/>
                </a:lnTo>
                <a:lnTo>
                  <a:pt x="818506" y="44450"/>
                </a:lnTo>
                <a:lnTo>
                  <a:pt x="816787" y="42799"/>
                </a:lnTo>
                <a:lnTo>
                  <a:pt x="817201" y="42418"/>
                </a:lnTo>
                <a:close/>
              </a:path>
              <a:path w="2336800" h="57150">
                <a:moveTo>
                  <a:pt x="1116845" y="43942"/>
                </a:moveTo>
                <a:lnTo>
                  <a:pt x="1054785" y="43942"/>
                </a:lnTo>
                <a:lnTo>
                  <a:pt x="1065834" y="45593"/>
                </a:lnTo>
                <a:lnTo>
                  <a:pt x="1060843" y="46736"/>
                </a:lnTo>
                <a:lnTo>
                  <a:pt x="1094429" y="46736"/>
                </a:lnTo>
                <a:lnTo>
                  <a:pt x="1096848" y="45212"/>
                </a:lnTo>
                <a:lnTo>
                  <a:pt x="1114646" y="45212"/>
                </a:lnTo>
                <a:lnTo>
                  <a:pt x="1116845" y="43942"/>
                </a:lnTo>
                <a:close/>
              </a:path>
              <a:path w="2336800" h="57150">
                <a:moveTo>
                  <a:pt x="1328119" y="42926"/>
                </a:moveTo>
                <a:lnTo>
                  <a:pt x="1240167" y="42926"/>
                </a:lnTo>
                <a:lnTo>
                  <a:pt x="1240231" y="46736"/>
                </a:lnTo>
                <a:lnTo>
                  <a:pt x="1247330" y="45847"/>
                </a:lnTo>
                <a:lnTo>
                  <a:pt x="1256233" y="45593"/>
                </a:lnTo>
                <a:lnTo>
                  <a:pt x="1266987" y="45593"/>
                </a:lnTo>
                <a:lnTo>
                  <a:pt x="1270127" y="44323"/>
                </a:lnTo>
                <a:lnTo>
                  <a:pt x="1319170" y="44323"/>
                </a:lnTo>
                <a:lnTo>
                  <a:pt x="1323748" y="43688"/>
                </a:lnTo>
                <a:lnTo>
                  <a:pt x="1328119" y="42926"/>
                </a:lnTo>
                <a:close/>
              </a:path>
              <a:path w="2336800" h="57150">
                <a:moveTo>
                  <a:pt x="1211915" y="45339"/>
                </a:moveTo>
                <a:lnTo>
                  <a:pt x="1204430" y="45339"/>
                </a:lnTo>
                <a:lnTo>
                  <a:pt x="1213038" y="46397"/>
                </a:lnTo>
                <a:lnTo>
                  <a:pt x="1211915" y="45339"/>
                </a:lnTo>
                <a:close/>
              </a:path>
              <a:path w="2336800" h="57150">
                <a:moveTo>
                  <a:pt x="1351245" y="41656"/>
                </a:moveTo>
                <a:lnTo>
                  <a:pt x="1335405" y="41656"/>
                </a:lnTo>
                <a:lnTo>
                  <a:pt x="1339400" y="42926"/>
                </a:lnTo>
                <a:lnTo>
                  <a:pt x="1338726" y="44069"/>
                </a:lnTo>
                <a:lnTo>
                  <a:pt x="1336851" y="45085"/>
                </a:lnTo>
                <a:lnTo>
                  <a:pt x="1337246" y="46228"/>
                </a:lnTo>
                <a:lnTo>
                  <a:pt x="1346098" y="42164"/>
                </a:lnTo>
                <a:lnTo>
                  <a:pt x="1350939" y="42164"/>
                </a:lnTo>
                <a:lnTo>
                  <a:pt x="1351245" y="41656"/>
                </a:lnTo>
                <a:close/>
              </a:path>
              <a:path w="2336800" h="57150">
                <a:moveTo>
                  <a:pt x="624369" y="43053"/>
                </a:moveTo>
                <a:lnTo>
                  <a:pt x="619150" y="43053"/>
                </a:lnTo>
                <a:lnTo>
                  <a:pt x="618388" y="45974"/>
                </a:lnTo>
                <a:lnTo>
                  <a:pt x="624369" y="43053"/>
                </a:lnTo>
                <a:close/>
              </a:path>
              <a:path w="2336800" h="57150">
                <a:moveTo>
                  <a:pt x="1897837" y="40259"/>
                </a:moveTo>
                <a:lnTo>
                  <a:pt x="1866887" y="45847"/>
                </a:lnTo>
                <a:lnTo>
                  <a:pt x="1883697" y="45847"/>
                </a:lnTo>
                <a:lnTo>
                  <a:pt x="1887413" y="44831"/>
                </a:lnTo>
                <a:lnTo>
                  <a:pt x="1894879" y="42926"/>
                </a:lnTo>
                <a:lnTo>
                  <a:pt x="1897837" y="40259"/>
                </a:lnTo>
                <a:close/>
              </a:path>
              <a:path w="2336800" h="57150">
                <a:moveTo>
                  <a:pt x="818506" y="44450"/>
                </a:moveTo>
                <a:lnTo>
                  <a:pt x="805167" y="44450"/>
                </a:lnTo>
                <a:lnTo>
                  <a:pt x="811643" y="44704"/>
                </a:lnTo>
                <a:lnTo>
                  <a:pt x="819696" y="45593"/>
                </a:lnTo>
                <a:lnTo>
                  <a:pt x="818506" y="44450"/>
                </a:lnTo>
                <a:close/>
              </a:path>
              <a:path w="2336800" h="57150">
                <a:moveTo>
                  <a:pt x="1315508" y="44831"/>
                </a:moveTo>
                <a:lnTo>
                  <a:pt x="1294053" y="44831"/>
                </a:lnTo>
                <a:lnTo>
                  <a:pt x="1304131" y="45593"/>
                </a:lnTo>
                <a:lnTo>
                  <a:pt x="1313676" y="45085"/>
                </a:lnTo>
                <a:lnTo>
                  <a:pt x="1315508" y="44831"/>
                </a:lnTo>
                <a:close/>
              </a:path>
              <a:path w="2336800" h="57150">
                <a:moveTo>
                  <a:pt x="370156" y="39878"/>
                </a:moveTo>
                <a:lnTo>
                  <a:pt x="244640" y="39878"/>
                </a:lnTo>
                <a:lnTo>
                  <a:pt x="252310" y="40386"/>
                </a:lnTo>
                <a:lnTo>
                  <a:pt x="256171" y="43307"/>
                </a:lnTo>
                <a:lnTo>
                  <a:pt x="256463" y="45339"/>
                </a:lnTo>
                <a:lnTo>
                  <a:pt x="275529" y="45339"/>
                </a:lnTo>
                <a:lnTo>
                  <a:pt x="269392" y="44577"/>
                </a:lnTo>
                <a:lnTo>
                  <a:pt x="294424" y="43688"/>
                </a:lnTo>
                <a:lnTo>
                  <a:pt x="320679" y="43561"/>
                </a:lnTo>
                <a:lnTo>
                  <a:pt x="346732" y="43053"/>
                </a:lnTo>
                <a:lnTo>
                  <a:pt x="371157" y="40640"/>
                </a:lnTo>
                <a:lnTo>
                  <a:pt x="370156" y="39878"/>
                </a:lnTo>
                <a:close/>
              </a:path>
              <a:path w="2336800" h="57150">
                <a:moveTo>
                  <a:pt x="1177251" y="41656"/>
                </a:moveTo>
                <a:lnTo>
                  <a:pt x="1129639" y="41656"/>
                </a:lnTo>
                <a:lnTo>
                  <a:pt x="1136243" y="42418"/>
                </a:lnTo>
                <a:lnTo>
                  <a:pt x="1140853" y="43942"/>
                </a:lnTo>
                <a:lnTo>
                  <a:pt x="1136345" y="45339"/>
                </a:lnTo>
                <a:lnTo>
                  <a:pt x="1151064" y="42672"/>
                </a:lnTo>
                <a:lnTo>
                  <a:pt x="1174786" y="42672"/>
                </a:lnTo>
                <a:lnTo>
                  <a:pt x="1175524" y="42291"/>
                </a:lnTo>
                <a:lnTo>
                  <a:pt x="1177251" y="41656"/>
                </a:lnTo>
                <a:close/>
              </a:path>
              <a:path w="2336800" h="57150">
                <a:moveTo>
                  <a:pt x="1177941" y="41402"/>
                </a:moveTo>
                <a:lnTo>
                  <a:pt x="868133" y="41402"/>
                </a:lnTo>
                <a:lnTo>
                  <a:pt x="871715" y="42926"/>
                </a:lnTo>
                <a:lnTo>
                  <a:pt x="866063" y="45212"/>
                </a:lnTo>
                <a:lnTo>
                  <a:pt x="870673" y="44704"/>
                </a:lnTo>
                <a:lnTo>
                  <a:pt x="873861" y="43053"/>
                </a:lnTo>
                <a:lnTo>
                  <a:pt x="880630" y="42672"/>
                </a:lnTo>
                <a:lnTo>
                  <a:pt x="1119044" y="42672"/>
                </a:lnTo>
                <a:lnTo>
                  <a:pt x="1129639" y="41656"/>
                </a:lnTo>
                <a:lnTo>
                  <a:pt x="1177251" y="41656"/>
                </a:lnTo>
                <a:lnTo>
                  <a:pt x="1177941" y="41402"/>
                </a:lnTo>
                <a:close/>
              </a:path>
              <a:path w="2336800" h="57150">
                <a:moveTo>
                  <a:pt x="1237171" y="43815"/>
                </a:moveTo>
                <a:lnTo>
                  <a:pt x="1224076" y="43815"/>
                </a:lnTo>
                <a:lnTo>
                  <a:pt x="1227874" y="44704"/>
                </a:lnTo>
                <a:lnTo>
                  <a:pt x="1232890" y="45085"/>
                </a:lnTo>
                <a:lnTo>
                  <a:pt x="1237171" y="43815"/>
                </a:lnTo>
                <a:close/>
              </a:path>
              <a:path w="2336800" h="57150">
                <a:moveTo>
                  <a:pt x="461071" y="36068"/>
                </a:moveTo>
                <a:lnTo>
                  <a:pt x="169862" y="36068"/>
                </a:lnTo>
                <a:lnTo>
                  <a:pt x="182603" y="39497"/>
                </a:lnTo>
                <a:lnTo>
                  <a:pt x="213377" y="40640"/>
                </a:lnTo>
                <a:lnTo>
                  <a:pt x="219409" y="40894"/>
                </a:lnTo>
                <a:lnTo>
                  <a:pt x="230314" y="44831"/>
                </a:lnTo>
                <a:lnTo>
                  <a:pt x="234896" y="44196"/>
                </a:lnTo>
                <a:lnTo>
                  <a:pt x="234000" y="41275"/>
                </a:lnTo>
                <a:lnTo>
                  <a:pt x="238582" y="40640"/>
                </a:lnTo>
                <a:lnTo>
                  <a:pt x="243900" y="40640"/>
                </a:lnTo>
                <a:lnTo>
                  <a:pt x="244640" y="39878"/>
                </a:lnTo>
                <a:lnTo>
                  <a:pt x="370156" y="39878"/>
                </a:lnTo>
                <a:lnTo>
                  <a:pt x="368820" y="38862"/>
                </a:lnTo>
                <a:lnTo>
                  <a:pt x="382105" y="37846"/>
                </a:lnTo>
                <a:lnTo>
                  <a:pt x="418766" y="37846"/>
                </a:lnTo>
                <a:lnTo>
                  <a:pt x="424688" y="37084"/>
                </a:lnTo>
                <a:lnTo>
                  <a:pt x="458827" y="37084"/>
                </a:lnTo>
                <a:lnTo>
                  <a:pt x="461071" y="36068"/>
                </a:lnTo>
                <a:close/>
              </a:path>
              <a:path w="2336800" h="57150">
                <a:moveTo>
                  <a:pt x="1154539" y="44271"/>
                </a:moveTo>
                <a:lnTo>
                  <a:pt x="1150035" y="44450"/>
                </a:lnTo>
                <a:lnTo>
                  <a:pt x="1154303" y="44704"/>
                </a:lnTo>
                <a:lnTo>
                  <a:pt x="1154539" y="44271"/>
                </a:lnTo>
                <a:close/>
              </a:path>
              <a:path w="2336800" h="57150">
                <a:moveTo>
                  <a:pt x="1419880" y="39497"/>
                </a:moveTo>
                <a:lnTo>
                  <a:pt x="1398143" y="39497"/>
                </a:lnTo>
                <a:lnTo>
                  <a:pt x="1401711" y="40894"/>
                </a:lnTo>
                <a:lnTo>
                  <a:pt x="1396415" y="42545"/>
                </a:lnTo>
                <a:lnTo>
                  <a:pt x="1397508" y="44577"/>
                </a:lnTo>
                <a:lnTo>
                  <a:pt x="1415554" y="40767"/>
                </a:lnTo>
                <a:lnTo>
                  <a:pt x="1419880" y="39497"/>
                </a:lnTo>
                <a:close/>
              </a:path>
              <a:path w="2336800" h="57150">
                <a:moveTo>
                  <a:pt x="1174786" y="42672"/>
                </a:moveTo>
                <a:lnTo>
                  <a:pt x="1151064" y="42672"/>
                </a:lnTo>
                <a:lnTo>
                  <a:pt x="1155344" y="42799"/>
                </a:lnTo>
                <a:lnTo>
                  <a:pt x="1154539" y="44271"/>
                </a:lnTo>
                <a:lnTo>
                  <a:pt x="1172489" y="43561"/>
                </a:lnTo>
                <a:lnTo>
                  <a:pt x="1173062" y="43561"/>
                </a:lnTo>
                <a:lnTo>
                  <a:pt x="1174786" y="42672"/>
                </a:lnTo>
                <a:close/>
              </a:path>
              <a:path w="2336800" h="57150">
                <a:moveTo>
                  <a:pt x="608829" y="42199"/>
                </a:moveTo>
                <a:lnTo>
                  <a:pt x="601535" y="43688"/>
                </a:lnTo>
                <a:lnTo>
                  <a:pt x="607495" y="44196"/>
                </a:lnTo>
                <a:lnTo>
                  <a:pt x="614443" y="43307"/>
                </a:lnTo>
                <a:lnTo>
                  <a:pt x="610362" y="43307"/>
                </a:lnTo>
                <a:lnTo>
                  <a:pt x="608829" y="42199"/>
                </a:lnTo>
                <a:close/>
              </a:path>
              <a:path w="2336800" h="57150">
                <a:moveTo>
                  <a:pt x="688797" y="40386"/>
                </a:moveTo>
                <a:lnTo>
                  <a:pt x="654596" y="40386"/>
                </a:lnTo>
                <a:lnTo>
                  <a:pt x="653630" y="44196"/>
                </a:lnTo>
                <a:lnTo>
                  <a:pt x="655967" y="43561"/>
                </a:lnTo>
                <a:lnTo>
                  <a:pt x="660793" y="41783"/>
                </a:lnTo>
                <a:lnTo>
                  <a:pt x="677568" y="41783"/>
                </a:lnTo>
                <a:lnTo>
                  <a:pt x="676275" y="40894"/>
                </a:lnTo>
                <a:lnTo>
                  <a:pt x="688797" y="40386"/>
                </a:lnTo>
                <a:close/>
              </a:path>
              <a:path w="2336800" h="57150">
                <a:moveTo>
                  <a:pt x="1350939" y="42164"/>
                </a:moveTo>
                <a:lnTo>
                  <a:pt x="1348257" y="42164"/>
                </a:lnTo>
                <a:lnTo>
                  <a:pt x="1347203" y="44069"/>
                </a:lnTo>
                <a:lnTo>
                  <a:pt x="1350634" y="42672"/>
                </a:lnTo>
                <a:lnTo>
                  <a:pt x="1350939" y="42164"/>
                </a:lnTo>
                <a:close/>
              </a:path>
              <a:path w="2336800" h="57150">
                <a:moveTo>
                  <a:pt x="1862855" y="19304"/>
                </a:moveTo>
                <a:lnTo>
                  <a:pt x="1709775" y="19304"/>
                </a:lnTo>
                <a:lnTo>
                  <a:pt x="1709633" y="25146"/>
                </a:lnTo>
                <a:lnTo>
                  <a:pt x="1710784" y="30734"/>
                </a:lnTo>
                <a:lnTo>
                  <a:pt x="1710885" y="32352"/>
                </a:lnTo>
                <a:lnTo>
                  <a:pt x="1709859" y="38100"/>
                </a:lnTo>
                <a:lnTo>
                  <a:pt x="1702028" y="42291"/>
                </a:lnTo>
                <a:lnTo>
                  <a:pt x="1706841" y="43053"/>
                </a:lnTo>
                <a:lnTo>
                  <a:pt x="1712798" y="44069"/>
                </a:lnTo>
                <a:lnTo>
                  <a:pt x="1722932" y="42037"/>
                </a:lnTo>
                <a:lnTo>
                  <a:pt x="1719656" y="41148"/>
                </a:lnTo>
                <a:lnTo>
                  <a:pt x="1714753" y="33528"/>
                </a:lnTo>
                <a:lnTo>
                  <a:pt x="1719237" y="33020"/>
                </a:lnTo>
                <a:lnTo>
                  <a:pt x="1742670" y="33020"/>
                </a:lnTo>
                <a:lnTo>
                  <a:pt x="1743506" y="31623"/>
                </a:lnTo>
                <a:lnTo>
                  <a:pt x="1813006" y="31623"/>
                </a:lnTo>
                <a:lnTo>
                  <a:pt x="1815999" y="30099"/>
                </a:lnTo>
                <a:lnTo>
                  <a:pt x="1828825" y="28194"/>
                </a:lnTo>
                <a:lnTo>
                  <a:pt x="1847897" y="28194"/>
                </a:lnTo>
                <a:lnTo>
                  <a:pt x="1848835" y="27432"/>
                </a:lnTo>
                <a:lnTo>
                  <a:pt x="1861030" y="19939"/>
                </a:lnTo>
                <a:lnTo>
                  <a:pt x="1862855" y="19304"/>
                </a:lnTo>
                <a:close/>
              </a:path>
              <a:path w="2336800" h="57150">
                <a:moveTo>
                  <a:pt x="1173062" y="43561"/>
                </a:moveTo>
                <a:lnTo>
                  <a:pt x="1172489" y="43561"/>
                </a:lnTo>
                <a:lnTo>
                  <a:pt x="1172324" y="43942"/>
                </a:lnTo>
                <a:lnTo>
                  <a:pt x="1173062" y="43561"/>
                </a:lnTo>
                <a:close/>
              </a:path>
              <a:path w="2336800" h="57150">
                <a:moveTo>
                  <a:pt x="1356371" y="38354"/>
                </a:moveTo>
                <a:lnTo>
                  <a:pt x="1197356" y="38354"/>
                </a:lnTo>
                <a:lnTo>
                  <a:pt x="1202410" y="41148"/>
                </a:lnTo>
                <a:lnTo>
                  <a:pt x="1192110" y="43942"/>
                </a:lnTo>
                <a:lnTo>
                  <a:pt x="1212133" y="43942"/>
                </a:lnTo>
                <a:lnTo>
                  <a:pt x="1215161" y="40386"/>
                </a:lnTo>
                <a:lnTo>
                  <a:pt x="1352196" y="40386"/>
                </a:lnTo>
                <a:lnTo>
                  <a:pt x="1353723" y="38989"/>
                </a:lnTo>
                <a:lnTo>
                  <a:pt x="1356371" y="38354"/>
                </a:lnTo>
                <a:close/>
              </a:path>
              <a:path w="2336800" h="57150">
                <a:moveTo>
                  <a:pt x="169852" y="36957"/>
                </a:moveTo>
                <a:lnTo>
                  <a:pt x="82778" y="36957"/>
                </a:lnTo>
                <a:lnTo>
                  <a:pt x="93992" y="38481"/>
                </a:lnTo>
                <a:lnTo>
                  <a:pt x="92722" y="39243"/>
                </a:lnTo>
                <a:lnTo>
                  <a:pt x="113601" y="39370"/>
                </a:lnTo>
                <a:lnTo>
                  <a:pt x="131467" y="40386"/>
                </a:lnTo>
                <a:lnTo>
                  <a:pt x="150062" y="42037"/>
                </a:lnTo>
                <a:lnTo>
                  <a:pt x="173126" y="43815"/>
                </a:lnTo>
                <a:lnTo>
                  <a:pt x="170510" y="40005"/>
                </a:lnTo>
                <a:lnTo>
                  <a:pt x="182020" y="40005"/>
                </a:lnTo>
                <a:lnTo>
                  <a:pt x="176858" y="39624"/>
                </a:lnTo>
                <a:lnTo>
                  <a:pt x="169830" y="38989"/>
                </a:lnTo>
                <a:lnTo>
                  <a:pt x="169852" y="36957"/>
                </a:lnTo>
                <a:close/>
              </a:path>
              <a:path w="2336800" h="57150">
                <a:moveTo>
                  <a:pt x="458827" y="37084"/>
                </a:moveTo>
                <a:lnTo>
                  <a:pt x="424688" y="37084"/>
                </a:lnTo>
                <a:lnTo>
                  <a:pt x="431774" y="37338"/>
                </a:lnTo>
                <a:lnTo>
                  <a:pt x="430800" y="38862"/>
                </a:lnTo>
                <a:lnTo>
                  <a:pt x="434639" y="40513"/>
                </a:lnTo>
                <a:lnTo>
                  <a:pt x="437605" y="42037"/>
                </a:lnTo>
                <a:lnTo>
                  <a:pt x="435495" y="43688"/>
                </a:lnTo>
                <a:lnTo>
                  <a:pt x="448508" y="41656"/>
                </a:lnTo>
                <a:lnTo>
                  <a:pt x="453499" y="40132"/>
                </a:lnTo>
                <a:lnTo>
                  <a:pt x="456864" y="37973"/>
                </a:lnTo>
                <a:lnTo>
                  <a:pt x="458827" y="37084"/>
                </a:lnTo>
                <a:close/>
              </a:path>
              <a:path w="2336800" h="57150">
                <a:moveTo>
                  <a:pt x="1356900" y="38227"/>
                </a:moveTo>
                <a:lnTo>
                  <a:pt x="780108" y="38227"/>
                </a:lnTo>
                <a:lnTo>
                  <a:pt x="790638" y="38354"/>
                </a:lnTo>
                <a:lnTo>
                  <a:pt x="781126" y="43688"/>
                </a:lnTo>
                <a:lnTo>
                  <a:pt x="792861" y="42418"/>
                </a:lnTo>
                <a:lnTo>
                  <a:pt x="817201" y="42418"/>
                </a:lnTo>
                <a:lnTo>
                  <a:pt x="821334" y="38608"/>
                </a:lnTo>
                <a:lnTo>
                  <a:pt x="832408" y="38481"/>
                </a:lnTo>
                <a:lnTo>
                  <a:pt x="1196763" y="38481"/>
                </a:lnTo>
                <a:lnTo>
                  <a:pt x="1197356" y="38354"/>
                </a:lnTo>
                <a:lnTo>
                  <a:pt x="1356371" y="38354"/>
                </a:lnTo>
                <a:lnTo>
                  <a:pt x="1356900" y="38227"/>
                </a:lnTo>
                <a:close/>
              </a:path>
              <a:path w="2336800" h="57150">
                <a:moveTo>
                  <a:pt x="1543329" y="36957"/>
                </a:moveTo>
                <a:lnTo>
                  <a:pt x="1534907" y="37846"/>
                </a:lnTo>
                <a:lnTo>
                  <a:pt x="1525236" y="39497"/>
                </a:lnTo>
                <a:lnTo>
                  <a:pt x="1514856" y="40005"/>
                </a:lnTo>
                <a:lnTo>
                  <a:pt x="1522196" y="40513"/>
                </a:lnTo>
                <a:lnTo>
                  <a:pt x="1520583" y="42799"/>
                </a:lnTo>
                <a:lnTo>
                  <a:pt x="1518716" y="43688"/>
                </a:lnTo>
                <a:lnTo>
                  <a:pt x="1543812" y="38862"/>
                </a:lnTo>
                <a:lnTo>
                  <a:pt x="1559089" y="38862"/>
                </a:lnTo>
                <a:lnTo>
                  <a:pt x="1559687" y="38735"/>
                </a:lnTo>
                <a:lnTo>
                  <a:pt x="1549958" y="38735"/>
                </a:lnTo>
                <a:lnTo>
                  <a:pt x="1543329" y="36957"/>
                </a:lnTo>
                <a:close/>
              </a:path>
              <a:path w="2336800" h="57150">
                <a:moveTo>
                  <a:pt x="1502256" y="40005"/>
                </a:moveTo>
                <a:lnTo>
                  <a:pt x="1468704" y="40005"/>
                </a:lnTo>
                <a:lnTo>
                  <a:pt x="1492618" y="43561"/>
                </a:lnTo>
                <a:lnTo>
                  <a:pt x="1502256" y="40005"/>
                </a:lnTo>
                <a:close/>
              </a:path>
              <a:path w="2336800" h="57150">
                <a:moveTo>
                  <a:pt x="1556091" y="41910"/>
                </a:moveTo>
                <a:lnTo>
                  <a:pt x="1549145" y="41910"/>
                </a:lnTo>
                <a:lnTo>
                  <a:pt x="1555699" y="43561"/>
                </a:lnTo>
                <a:lnTo>
                  <a:pt x="1556091" y="41910"/>
                </a:lnTo>
                <a:close/>
              </a:path>
              <a:path w="2336800" h="57150">
                <a:moveTo>
                  <a:pt x="1956483" y="39370"/>
                </a:moveTo>
                <a:lnTo>
                  <a:pt x="1920722" y="39370"/>
                </a:lnTo>
                <a:lnTo>
                  <a:pt x="1922576" y="40640"/>
                </a:lnTo>
                <a:lnTo>
                  <a:pt x="1914004" y="43561"/>
                </a:lnTo>
                <a:lnTo>
                  <a:pt x="1921824" y="43307"/>
                </a:lnTo>
                <a:lnTo>
                  <a:pt x="1929082" y="41402"/>
                </a:lnTo>
                <a:lnTo>
                  <a:pt x="1936764" y="40005"/>
                </a:lnTo>
                <a:lnTo>
                  <a:pt x="1956929" y="40005"/>
                </a:lnTo>
                <a:lnTo>
                  <a:pt x="1956483" y="39370"/>
                </a:lnTo>
                <a:close/>
              </a:path>
              <a:path w="2336800" h="57150">
                <a:moveTo>
                  <a:pt x="778404" y="39624"/>
                </a:moveTo>
                <a:lnTo>
                  <a:pt x="761441" y="39624"/>
                </a:lnTo>
                <a:lnTo>
                  <a:pt x="761504" y="43434"/>
                </a:lnTo>
                <a:lnTo>
                  <a:pt x="773441" y="43307"/>
                </a:lnTo>
                <a:lnTo>
                  <a:pt x="777009" y="40767"/>
                </a:lnTo>
                <a:lnTo>
                  <a:pt x="778404" y="39624"/>
                </a:lnTo>
                <a:close/>
              </a:path>
              <a:path w="2336800" h="57150">
                <a:moveTo>
                  <a:pt x="610745" y="41808"/>
                </a:moveTo>
                <a:lnTo>
                  <a:pt x="609003" y="42164"/>
                </a:lnTo>
                <a:lnTo>
                  <a:pt x="610362" y="43307"/>
                </a:lnTo>
                <a:lnTo>
                  <a:pt x="610745" y="41808"/>
                </a:lnTo>
                <a:close/>
              </a:path>
              <a:path w="2336800" h="57150">
                <a:moveTo>
                  <a:pt x="1441809" y="35560"/>
                </a:moveTo>
                <a:lnTo>
                  <a:pt x="632294" y="35560"/>
                </a:lnTo>
                <a:lnTo>
                  <a:pt x="637946" y="37465"/>
                </a:lnTo>
                <a:lnTo>
                  <a:pt x="633282" y="40513"/>
                </a:lnTo>
                <a:lnTo>
                  <a:pt x="623684" y="41148"/>
                </a:lnTo>
                <a:lnTo>
                  <a:pt x="612114" y="41529"/>
                </a:lnTo>
                <a:lnTo>
                  <a:pt x="610745" y="41808"/>
                </a:lnTo>
                <a:lnTo>
                  <a:pt x="610362" y="43307"/>
                </a:lnTo>
                <a:lnTo>
                  <a:pt x="614443" y="43307"/>
                </a:lnTo>
                <a:lnTo>
                  <a:pt x="619150" y="43053"/>
                </a:lnTo>
                <a:lnTo>
                  <a:pt x="624369" y="43053"/>
                </a:lnTo>
                <a:lnTo>
                  <a:pt x="625669" y="42418"/>
                </a:lnTo>
                <a:lnTo>
                  <a:pt x="646079" y="42418"/>
                </a:lnTo>
                <a:lnTo>
                  <a:pt x="654596" y="40386"/>
                </a:lnTo>
                <a:lnTo>
                  <a:pt x="688797" y="40386"/>
                </a:lnTo>
                <a:lnTo>
                  <a:pt x="691927" y="40259"/>
                </a:lnTo>
                <a:lnTo>
                  <a:pt x="757065" y="40259"/>
                </a:lnTo>
                <a:lnTo>
                  <a:pt x="761441" y="39624"/>
                </a:lnTo>
                <a:lnTo>
                  <a:pt x="778404" y="39624"/>
                </a:lnTo>
                <a:lnTo>
                  <a:pt x="780108" y="38227"/>
                </a:lnTo>
                <a:lnTo>
                  <a:pt x="1356900" y="38227"/>
                </a:lnTo>
                <a:lnTo>
                  <a:pt x="1359547" y="37592"/>
                </a:lnTo>
                <a:lnTo>
                  <a:pt x="1364870" y="36449"/>
                </a:lnTo>
                <a:lnTo>
                  <a:pt x="1429380" y="36449"/>
                </a:lnTo>
                <a:lnTo>
                  <a:pt x="1430934" y="35941"/>
                </a:lnTo>
                <a:lnTo>
                  <a:pt x="1441483" y="35941"/>
                </a:lnTo>
                <a:lnTo>
                  <a:pt x="1441809" y="35560"/>
                </a:lnTo>
                <a:close/>
              </a:path>
              <a:path w="2336800" h="57150">
                <a:moveTo>
                  <a:pt x="538533" y="39624"/>
                </a:moveTo>
                <a:lnTo>
                  <a:pt x="527430" y="39624"/>
                </a:lnTo>
                <a:lnTo>
                  <a:pt x="537095" y="43180"/>
                </a:lnTo>
                <a:lnTo>
                  <a:pt x="538533" y="39624"/>
                </a:lnTo>
                <a:close/>
              </a:path>
              <a:path w="2336800" h="57150">
                <a:moveTo>
                  <a:pt x="1810263" y="33020"/>
                </a:moveTo>
                <a:lnTo>
                  <a:pt x="1768424" y="33020"/>
                </a:lnTo>
                <a:lnTo>
                  <a:pt x="1764003" y="35052"/>
                </a:lnTo>
                <a:lnTo>
                  <a:pt x="1764021" y="35179"/>
                </a:lnTo>
                <a:lnTo>
                  <a:pt x="1767573" y="40513"/>
                </a:lnTo>
                <a:lnTo>
                  <a:pt x="1771903" y="43053"/>
                </a:lnTo>
                <a:lnTo>
                  <a:pt x="1773746" y="42291"/>
                </a:lnTo>
                <a:lnTo>
                  <a:pt x="1793303" y="42291"/>
                </a:lnTo>
                <a:lnTo>
                  <a:pt x="1785581" y="40259"/>
                </a:lnTo>
                <a:lnTo>
                  <a:pt x="1798507" y="38862"/>
                </a:lnTo>
                <a:lnTo>
                  <a:pt x="1807270" y="34544"/>
                </a:lnTo>
                <a:lnTo>
                  <a:pt x="1810263" y="33020"/>
                </a:lnTo>
                <a:close/>
              </a:path>
              <a:path w="2336800" h="57150">
                <a:moveTo>
                  <a:pt x="243900" y="40640"/>
                </a:moveTo>
                <a:lnTo>
                  <a:pt x="238582" y="40640"/>
                </a:lnTo>
                <a:lnTo>
                  <a:pt x="241681" y="42926"/>
                </a:lnTo>
                <a:lnTo>
                  <a:pt x="243900" y="40640"/>
                </a:lnTo>
                <a:close/>
              </a:path>
              <a:path w="2336800" h="57150">
                <a:moveTo>
                  <a:pt x="573722" y="41783"/>
                </a:moveTo>
                <a:lnTo>
                  <a:pt x="573570" y="42418"/>
                </a:lnTo>
                <a:lnTo>
                  <a:pt x="571411" y="42418"/>
                </a:lnTo>
                <a:lnTo>
                  <a:pt x="577503" y="42926"/>
                </a:lnTo>
                <a:lnTo>
                  <a:pt x="583706" y="42164"/>
                </a:lnTo>
                <a:lnTo>
                  <a:pt x="588071" y="41910"/>
                </a:lnTo>
                <a:lnTo>
                  <a:pt x="575894" y="41910"/>
                </a:lnTo>
                <a:lnTo>
                  <a:pt x="573722" y="41783"/>
                </a:lnTo>
                <a:close/>
              </a:path>
              <a:path w="2336800" h="57150">
                <a:moveTo>
                  <a:pt x="598675" y="41783"/>
                </a:moveTo>
                <a:lnTo>
                  <a:pt x="590254" y="41783"/>
                </a:lnTo>
                <a:lnTo>
                  <a:pt x="597382" y="42926"/>
                </a:lnTo>
                <a:lnTo>
                  <a:pt x="598675" y="41783"/>
                </a:lnTo>
                <a:close/>
              </a:path>
              <a:path w="2336800" h="57150">
                <a:moveTo>
                  <a:pt x="646079" y="42418"/>
                </a:moveTo>
                <a:lnTo>
                  <a:pt x="634249" y="42418"/>
                </a:lnTo>
                <a:lnTo>
                  <a:pt x="643950" y="42926"/>
                </a:lnTo>
                <a:lnTo>
                  <a:pt x="646079" y="42418"/>
                </a:lnTo>
                <a:close/>
              </a:path>
              <a:path w="2336800" h="57150">
                <a:moveTo>
                  <a:pt x="1559089" y="38862"/>
                </a:moveTo>
                <a:lnTo>
                  <a:pt x="1543812" y="38862"/>
                </a:lnTo>
                <a:lnTo>
                  <a:pt x="1543253" y="42926"/>
                </a:lnTo>
                <a:lnTo>
                  <a:pt x="1549145" y="41910"/>
                </a:lnTo>
                <a:lnTo>
                  <a:pt x="1556091" y="41910"/>
                </a:lnTo>
                <a:lnTo>
                  <a:pt x="1556694" y="39370"/>
                </a:lnTo>
                <a:lnTo>
                  <a:pt x="1559089" y="38862"/>
                </a:lnTo>
                <a:close/>
              </a:path>
              <a:path w="2336800" h="57150">
                <a:moveTo>
                  <a:pt x="1954239" y="31623"/>
                </a:moveTo>
                <a:lnTo>
                  <a:pt x="1904974" y="31623"/>
                </a:lnTo>
                <a:lnTo>
                  <a:pt x="1910105" y="33655"/>
                </a:lnTo>
                <a:lnTo>
                  <a:pt x="1901278" y="41021"/>
                </a:lnTo>
                <a:lnTo>
                  <a:pt x="1901186" y="41402"/>
                </a:lnTo>
                <a:lnTo>
                  <a:pt x="1901545" y="42926"/>
                </a:lnTo>
                <a:lnTo>
                  <a:pt x="1904174" y="41021"/>
                </a:lnTo>
                <a:lnTo>
                  <a:pt x="1920722" y="39370"/>
                </a:lnTo>
                <a:lnTo>
                  <a:pt x="1956483" y="39370"/>
                </a:lnTo>
                <a:lnTo>
                  <a:pt x="1956126" y="38862"/>
                </a:lnTo>
                <a:lnTo>
                  <a:pt x="1956004" y="38608"/>
                </a:lnTo>
                <a:lnTo>
                  <a:pt x="1954239" y="31623"/>
                </a:lnTo>
                <a:close/>
              </a:path>
              <a:path w="2336800" h="57150">
                <a:moveTo>
                  <a:pt x="182020" y="40005"/>
                </a:moveTo>
                <a:lnTo>
                  <a:pt x="170510" y="40005"/>
                </a:lnTo>
                <a:lnTo>
                  <a:pt x="178117" y="40513"/>
                </a:lnTo>
                <a:lnTo>
                  <a:pt x="179717" y="41783"/>
                </a:lnTo>
                <a:lnTo>
                  <a:pt x="183273" y="42672"/>
                </a:lnTo>
                <a:lnTo>
                  <a:pt x="183741" y="40132"/>
                </a:lnTo>
                <a:lnTo>
                  <a:pt x="182020" y="40005"/>
                </a:lnTo>
                <a:close/>
              </a:path>
              <a:path w="2336800" h="57150">
                <a:moveTo>
                  <a:pt x="1793303" y="42291"/>
                </a:moveTo>
                <a:lnTo>
                  <a:pt x="1773746" y="42291"/>
                </a:lnTo>
                <a:lnTo>
                  <a:pt x="1787907" y="42545"/>
                </a:lnTo>
                <a:lnTo>
                  <a:pt x="1793786" y="42418"/>
                </a:lnTo>
                <a:lnTo>
                  <a:pt x="1793303" y="42291"/>
                </a:lnTo>
                <a:close/>
              </a:path>
              <a:path w="2336800" h="57150">
                <a:moveTo>
                  <a:pt x="611727" y="37973"/>
                </a:moveTo>
                <a:lnTo>
                  <a:pt x="602983" y="37973"/>
                </a:lnTo>
                <a:lnTo>
                  <a:pt x="608829" y="42199"/>
                </a:lnTo>
                <a:lnTo>
                  <a:pt x="610745" y="41808"/>
                </a:lnTo>
                <a:lnTo>
                  <a:pt x="611727" y="37973"/>
                </a:lnTo>
                <a:close/>
              </a:path>
              <a:path w="2336800" h="57150">
                <a:moveTo>
                  <a:pt x="1511549" y="36576"/>
                </a:moveTo>
                <a:lnTo>
                  <a:pt x="1463548" y="36576"/>
                </a:lnTo>
                <a:lnTo>
                  <a:pt x="1467700" y="42164"/>
                </a:lnTo>
                <a:lnTo>
                  <a:pt x="1468704" y="40005"/>
                </a:lnTo>
                <a:lnTo>
                  <a:pt x="1502256" y="40005"/>
                </a:lnTo>
                <a:lnTo>
                  <a:pt x="1511549" y="36576"/>
                </a:lnTo>
                <a:close/>
              </a:path>
              <a:path w="2336800" h="57150">
                <a:moveTo>
                  <a:pt x="527591" y="32385"/>
                </a:moveTo>
                <a:lnTo>
                  <a:pt x="488035" y="32385"/>
                </a:lnTo>
                <a:lnTo>
                  <a:pt x="484669" y="34163"/>
                </a:lnTo>
                <a:lnTo>
                  <a:pt x="486702" y="35941"/>
                </a:lnTo>
                <a:lnTo>
                  <a:pt x="488496" y="37973"/>
                </a:lnTo>
                <a:lnTo>
                  <a:pt x="484416" y="40259"/>
                </a:lnTo>
                <a:lnTo>
                  <a:pt x="502332" y="42037"/>
                </a:lnTo>
                <a:lnTo>
                  <a:pt x="516256" y="40513"/>
                </a:lnTo>
                <a:lnTo>
                  <a:pt x="527430" y="39624"/>
                </a:lnTo>
                <a:lnTo>
                  <a:pt x="538533" y="39624"/>
                </a:lnTo>
                <a:lnTo>
                  <a:pt x="538790" y="38989"/>
                </a:lnTo>
                <a:lnTo>
                  <a:pt x="530906" y="37592"/>
                </a:lnTo>
                <a:lnTo>
                  <a:pt x="521995" y="37465"/>
                </a:lnTo>
                <a:lnTo>
                  <a:pt x="520611" y="36830"/>
                </a:lnTo>
                <a:lnTo>
                  <a:pt x="519884" y="34798"/>
                </a:lnTo>
                <a:lnTo>
                  <a:pt x="524621" y="32893"/>
                </a:lnTo>
                <a:lnTo>
                  <a:pt x="527591" y="32385"/>
                </a:lnTo>
                <a:close/>
              </a:path>
              <a:path w="2336800" h="57150">
                <a:moveTo>
                  <a:pt x="1688834" y="32512"/>
                </a:moveTo>
                <a:lnTo>
                  <a:pt x="1677593" y="32512"/>
                </a:lnTo>
                <a:lnTo>
                  <a:pt x="1677747" y="33528"/>
                </a:lnTo>
                <a:lnTo>
                  <a:pt x="1674952" y="40767"/>
                </a:lnTo>
                <a:lnTo>
                  <a:pt x="1673733" y="42037"/>
                </a:lnTo>
                <a:lnTo>
                  <a:pt x="1688834" y="32512"/>
                </a:lnTo>
                <a:close/>
              </a:path>
              <a:path w="2336800" h="57150">
                <a:moveTo>
                  <a:pt x="1738219" y="40455"/>
                </a:moveTo>
                <a:lnTo>
                  <a:pt x="1738033" y="40767"/>
                </a:lnTo>
                <a:lnTo>
                  <a:pt x="1742960" y="42037"/>
                </a:lnTo>
                <a:lnTo>
                  <a:pt x="1738219" y="40455"/>
                </a:lnTo>
                <a:close/>
              </a:path>
              <a:path w="2336800" h="57150">
                <a:moveTo>
                  <a:pt x="1447258" y="31623"/>
                </a:moveTo>
                <a:lnTo>
                  <a:pt x="539394" y="31623"/>
                </a:lnTo>
                <a:lnTo>
                  <a:pt x="545683" y="33274"/>
                </a:lnTo>
                <a:lnTo>
                  <a:pt x="552719" y="36830"/>
                </a:lnTo>
                <a:lnTo>
                  <a:pt x="562218" y="40386"/>
                </a:lnTo>
                <a:lnTo>
                  <a:pt x="575894" y="41910"/>
                </a:lnTo>
                <a:lnTo>
                  <a:pt x="588071" y="41910"/>
                </a:lnTo>
                <a:lnTo>
                  <a:pt x="590254" y="41783"/>
                </a:lnTo>
                <a:lnTo>
                  <a:pt x="598675" y="41783"/>
                </a:lnTo>
                <a:lnTo>
                  <a:pt x="602552" y="38354"/>
                </a:lnTo>
                <a:lnTo>
                  <a:pt x="591997" y="38354"/>
                </a:lnTo>
                <a:lnTo>
                  <a:pt x="600497" y="36322"/>
                </a:lnTo>
                <a:lnTo>
                  <a:pt x="609552" y="33782"/>
                </a:lnTo>
                <a:lnTo>
                  <a:pt x="619983" y="32131"/>
                </a:lnTo>
                <a:lnTo>
                  <a:pt x="1446128" y="32131"/>
                </a:lnTo>
                <a:lnTo>
                  <a:pt x="1447258" y="31623"/>
                </a:lnTo>
                <a:close/>
              </a:path>
              <a:path w="2336800" h="57150">
                <a:moveTo>
                  <a:pt x="1751851" y="40637"/>
                </a:moveTo>
                <a:lnTo>
                  <a:pt x="1749082" y="41910"/>
                </a:lnTo>
                <a:lnTo>
                  <a:pt x="1751914" y="40894"/>
                </a:lnTo>
                <a:lnTo>
                  <a:pt x="1751851" y="40637"/>
                </a:lnTo>
                <a:close/>
              </a:path>
              <a:path w="2336800" h="57150">
                <a:moveTo>
                  <a:pt x="1570355" y="40640"/>
                </a:moveTo>
                <a:lnTo>
                  <a:pt x="1579144" y="41783"/>
                </a:lnTo>
                <a:lnTo>
                  <a:pt x="1580616" y="41163"/>
                </a:lnTo>
                <a:lnTo>
                  <a:pt x="1570355" y="40640"/>
                </a:lnTo>
                <a:close/>
              </a:path>
              <a:path w="2336800" h="57150">
                <a:moveTo>
                  <a:pt x="1186319" y="38481"/>
                </a:moveTo>
                <a:lnTo>
                  <a:pt x="832408" y="38481"/>
                </a:lnTo>
                <a:lnTo>
                  <a:pt x="835017" y="39917"/>
                </a:lnTo>
                <a:lnTo>
                  <a:pt x="835085" y="41021"/>
                </a:lnTo>
                <a:lnTo>
                  <a:pt x="836523" y="41656"/>
                </a:lnTo>
                <a:lnTo>
                  <a:pt x="843876" y="41529"/>
                </a:lnTo>
                <a:lnTo>
                  <a:pt x="867592" y="41529"/>
                </a:lnTo>
                <a:lnTo>
                  <a:pt x="868133" y="41402"/>
                </a:lnTo>
                <a:lnTo>
                  <a:pt x="1177941" y="41402"/>
                </a:lnTo>
                <a:lnTo>
                  <a:pt x="1182776" y="39624"/>
                </a:lnTo>
                <a:lnTo>
                  <a:pt x="1186319" y="38481"/>
                </a:lnTo>
                <a:close/>
              </a:path>
              <a:path w="2336800" h="57150">
                <a:moveTo>
                  <a:pt x="1584255" y="39630"/>
                </a:moveTo>
                <a:lnTo>
                  <a:pt x="1580616" y="41163"/>
                </a:lnTo>
                <a:lnTo>
                  <a:pt x="1582813" y="41275"/>
                </a:lnTo>
                <a:lnTo>
                  <a:pt x="1584255" y="39630"/>
                </a:lnTo>
                <a:close/>
              </a:path>
              <a:path w="2336800" h="57150">
                <a:moveTo>
                  <a:pt x="1183462" y="39624"/>
                </a:moveTo>
                <a:lnTo>
                  <a:pt x="1184922" y="41021"/>
                </a:lnTo>
                <a:lnTo>
                  <a:pt x="1190065" y="39917"/>
                </a:lnTo>
                <a:lnTo>
                  <a:pt x="1183462" y="39624"/>
                </a:lnTo>
                <a:close/>
              </a:path>
              <a:path w="2336800" h="57150">
                <a:moveTo>
                  <a:pt x="1429380" y="36449"/>
                </a:moveTo>
                <a:lnTo>
                  <a:pt x="1364870" y="36449"/>
                </a:lnTo>
                <a:lnTo>
                  <a:pt x="1374587" y="38862"/>
                </a:lnTo>
                <a:lnTo>
                  <a:pt x="1386433" y="41021"/>
                </a:lnTo>
                <a:lnTo>
                  <a:pt x="1398143" y="39497"/>
                </a:lnTo>
                <a:lnTo>
                  <a:pt x="1419880" y="39497"/>
                </a:lnTo>
                <a:lnTo>
                  <a:pt x="1421611" y="38989"/>
                </a:lnTo>
                <a:lnTo>
                  <a:pt x="1429380" y="36449"/>
                </a:lnTo>
                <a:close/>
              </a:path>
              <a:path w="2336800" h="57150">
                <a:moveTo>
                  <a:pt x="75606" y="38432"/>
                </a:moveTo>
                <a:lnTo>
                  <a:pt x="69392" y="39116"/>
                </a:lnTo>
                <a:lnTo>
                  <a:pt x="71716" y="40894"/>
                </a:lnTo>
                <a:lnTo>
                  <a:pt x="75606" y="38432"/>
                </a:lnTo>
                <a:close/>
              </a:path>
              <a:path w="2336800" h="57150">
                <a:moveTo>
                  <a:pt x="2003601" y="36195"/>
                </a:moveTo>
                <a:lnTo>
                  <a:pt x="1987677" y="36195"/>
                </a:lnTo>
                <a:lnTo>
                  <a:pt x="1992566" y="37465"/>
                </a:lnTo>
                <a:lnTo>
                  <a:pt x="1985645" y="40767"/>
                </a:lnTo>
                <a:lnTo>
                  <a:pt x="1996287" y="40132"/>
                </a:lnTo>
                <a:lnTo>
                  <a:pt x="2000159" y="37846"/>
                </a:lnTo>
                <a:lnTo>
                  <a:pt x="2007789" y="37592"/>
                </a:lnTo>
                <a:lnTo>
                  <a:pt x="2003601" y="36195"/>
                </a:lnTo>
                <a:close/>
              </a:path>
              <a:path w="2336800" h="57150">
                <a:moveTo>
                  <a:pt x="1847897" y="28194"/>
                </a:moveTo>
                <a:lnTo>
                  <a:pt x="1828825" y="28194"/>
                </a:lnTo>
                <a:lnTo>
                  <a:pt x="1826196" y="29972"/>
                </a:lnTo>
                <a:lnTo>
                  <a:pt x="1822348" y="39497"/>
                </a:lnTo>
                <a:lnTo>
                  <a:pt x="1833375" y="40637"/>
                </a:lnTo>
                <a:lnTo>
                  <a:pt x="1839447" y="35052"/>
                </a:lnTo>
                <a:lnTo>
                  <a:pt x="1847897" y="28194"/>
                </a:lnTo>
                <a:close/>
              </a:path>
              <a:path w="2336800" h="57150">
                <a:moveTo>
                  <a:pt x="1813006" y="31623"/>
                </a:moveTo>
                <a:lnTo>
                  <a:pt x="1743506" y="31623"/>
                </a:lnTo>
                <a:lnTo>
                  <a:pt x="1751266" y="32004"/>
                </a:lnTo>
                <a:lnTo>
                  <a:pt x="1750234" y="33089"/>
                </a:lnTo>
                <a:lnTo>
                  <a:pt x="1750121" y="33528"/>
                </a:lnTo>
                <a:lnTo>
                  <a:pt x="1751851" y="40637"/>
                </a:lnTo>
                <a:lnTo>
                  <a:pt x="1763952" y="35075"/>
                </a:lnTo>
                <a:lnTo>
                  <a:pt x="1763598" y="34544"/>
                </a:lnTo>
                <a:lnTo>
                  <a:pt x="1768424" y="33020"/>
                </a:lnTo>
                <a:lnTo>
                  <a:pt x="1810263" y="33020"/>
                </a:lnTo>
                <a:lnTo>
                  <a:pt x="1813006" y="31623"/>
                </a:lnTo>
                <a:close/>
              </a:path>
              <a:path w="2336800" h="57150">
                <a:moveTo>
                  <a:pt x="1742670" y="33020"/>
                </a:moveTo>
                <a:lnTo>
                  <a:pt x="1719237" y="33020"/>
                </a:lnTo>
                <a:lnTo>
                  <a:pt x="1726001" y="36449"/>
                </a:lnTo>
                <a:lnTo>
                  <a:pt x="1730134" y="37880"/>
                </a:lnTo>
                <a:lnTo>
                  <a:pt x="1734581" y="39243"/>
                </a:lnTo>
                <a:lnTo>
                  <a:pt x="1738219" y="40455"/>
                </a:lnTo>
                <a:lnTo>
                  <a:pt x="1742670" y="33020"/>
                </a:lnTo>
                <a:close/>
              </a:path>
              <a:path w="2336800" h="57150">
                <a:moveTo>
                  <a:pt x="1190969" y="39723"/>
                </a:moveTo>
                <a:lnTo>
                  <a:pt x="1190065" y="39917"/>
                </a:lnTo>
                <a:lnTo>
                  <a:pt x="1192022" y="40005"/>
                </a:lnTo>
                <a:lnTo>
                  <a:pt x="1190969" y="39723"/>
                </a:lnTo>
                <a:close/>
              </a:path>
              <a:path w="2336800" h="57150">
                <a:moveTo>
                  <a:pt x="2183419" y="15748"/>
                </a:moveTo>
                <a:lnTo>
                  <a:pt x="1956562" y="15748"/>
                </a:lnTo>
                <a:lnTo>
                  <a:pt x="1961162" y="16764"/>
                </a:lnTo>
                <a:lnTo>
                  <a:pt x="1970084" y="19177"/>
                </a:lnTo>
                <a:lnTo>
                  <a:pt x="1979697" y="21971"/>
                </a:lnTo>
                <a:lnTo>
                  <a:pt x="1986368" y="24511"/>
                </a:lnTo>
                <a:lnTo>
                  <a:pt x="1987713" y="27940"/>
                </a:lnTo>
                <a:lnTo>
                  <a:pt x="1987799" y="28575"/>
                </a:lnTo>
                <a:lnTo>
                  <a:pt x="1980603" y="36449"/>
                </a:lnTo>
                <a:lnTo>
                  <a:pt x="1980550" y="36830"/>
                </a:lnTo>
                <a:lnTo>
                  <a:pt x="1981377" y="40005"/>
                </a:lnTo>
                <a:lnTo>
                  <a:pt x="1981669" y="38608"/>
                </a:lnTo>
                <a:lnTo>
                  <a:pt x="1985899" y="36830"/>
                </a:lnTo>
                <a:lnTo>
                  <a:pt x="1987677" y="36195"/>
                </a:lnTo>
                <a:lnTo>
                  <a:pt x="2003601" y="36195"/>
                </a:lnTo>
                <a:lnTo>
                  <a:pt x="2001316" y="35433"/>
                </a:lnTo>
                <a:lnTo>
                  <a:pt x="2011718" y="33909"/>
                </a:lnTo>
                <a:lnTo>
                  <a:pt x="2024769" y="33909"/>
                </a:lnTo>
                <a:lnTo>
                  <a:pt x="2024833" y="33020"/>
                </a:lnTo>
                <a:lnTo>
                  <a:pt x="2029928" y="28956"/>
                </a:lnTo>
                <a:lnTo>
                  <a:pt x="2037706" y="25146"/>
                </a:lnTo>
                <a:lnTo>
                  <a:pt x="2045995" y="22860"/>
                </a:lnTo>
                <a:lnTo>
                  <a:pt x="2123509" y="22860"/>
                </a:lnTo>
                <a:lnTo>
                  <a:pt x="2133132" y="19431"/>
                </a:lnTo>
                <a:lnTo>
                  <a:pt x="2147531" y="16383"/>
                </a:lnTo>
                <a:lnTo>
                  <a:pt x="2181552" y="16383"/>
                </a:lnTo>
                <a:lnTo>
                  <a:pt x="2183419" y="15748"/>
                </a:lnTo>
                <a:close/>
              </a:path>
              <a:path w="2336800" h="57150">
                <a:moveTo>
                  <a:pt x="463595" y="34925"/>
                </a:moveTo>
                <a:lnTo>
                  <a:pt x="31928" y="34925"/>
                </a:lnTo>
                <a:lnTo>
                  <a:pt x="44445" y="37592"/>
                </a:lnTo>
                <a:lnTo>
                  <a:pt x="58412" y="39751"/>
                </a:lnTo>
                <a:lnTo>
                  <a:pt x="73113" y="36703"/>
                </a:lnTo>
                <a:lnTo>
                  <a:pt x="169855" y="36703"/>
                </a:lnTo>
                <a:lnTo>
                  <a:pt x="169862" y="36068"/>
                </a:lnTo>
                <a:lnTo>
                  <a:pt x="461071" y="36068"/>
                </a:lnTo>
                <a:lnTo>
                  <a:pt x="463595" y="34925"/>
                </a:lnTo>
                <a:close/>
              </a:path>
              <a:path w="2336800" h="57150">
                <a:moveTo>
                  <a:pt x="413717" y="39370"/>
                </a:moveTo>
                <a:lnTo>
                  <a:pt x="413550" y="39370"/>
                </a:lnTo>
                <a:lnTo>
                  <a:pt x="412610" y="39751"/>
                </a:lnTo>
                <a:lnTo>
                  <a:pt x="413717" y="39370"/>
                </a:lnTo>
                <a:close/>
              </a:path>
              <a:path w="2336800" h="57150">
                <a:moveTo>
                  <a:pt x="1196763" y="38481"/>
                </a:moveTo>
                <a:lnTo>
                  <a:pt x="1186319" y="38481"/>
                </a:lnTo>
                <a:lnTo>
                  <a:pt x="1190969" y="39723"/>
                </a:lnTo>
                <a:lnTo>
                  <a:pt x="1196763" y="38481"/>
                </a:lnTo>
                <a:close/>
              </a:path>
              <a:path w="2336800" h="57150">
                <a:moveTo>
                  <a:pt x="1592694" y="35814"/>
                </a:moveTo>
                <a:lnTo>
                  <a:pt x="1584629" y="35814"/>
                </a:lnTo>
                <a:lnTo>
                  <a:pt x="1585053" y="37592"/>
                </a:lnTo>
                <a:lnTo>
                  <a:pt x="1585153" y="38608"/>
                </a:lnTo>
                <a:lnTo>
                  <a:pt x="1584255" y="39630"/>
                </a:lnTo>
                <a:lnTo>
                  <a:pt x="1586082" y="38862"/>
                </a:lnTo>
                <a:lnTo>
                  <a:pt x="1592694" y="35814"/>
                </a:lnTo>
                <a:close/>
              </a:path>
              <a:path w="2336800" h="57150">
                <a:moveTo>
                  <a:pt x="1669616" y="36322"/>
                </a:moveTo>
                <a:lnTo>
                  <a:pt x="1602491" y="36322"/>
                </a:lnTo>
                <a:lnTo>
                  <a:pt x="1610128" y="36576"/>
                </a:lnTo>
                <a:lnTo>
                  <a:pt x="1615664" y="37592"/>
                </a:lnTo>
                <a:lnTo>
                  <a:pt x="1616125" y="39243"/>
                </a:lnTo>
                <a:lnTo>
                  <a:pt x="1613090" y="39243"/>
                </a:lnTo>
                <a:lnTo>
                  <a:pt x="1631264" y="39624"/>
                </a:lnTo>
                <a:lnTo>
                  <a:pt x="1651785" y="38862"/>
                </a:lnTo>
                <a:lnTo>
                  <a:pt x="1669084" y="36576"/>
                </a:lnTo>
                <a:lnTo>
                  <a:pt x="1669616" y="36322"/>
                </a:lnTo>
                <a:close/>
              </a:path>
              <a:path w="2336800" h="57150">
                <a:moveTo>
                  <a:pt x="418766" y="37846"/>
                </a:moveTo>
                <a:lnTo>
                  <a:pt x="382105" y="37846"/>
                </a:lnTo>
                <a:lnTo>
                  <a:pt x="390313" y="38481"/>
                </a:lnTo>
                <a:lnTo>
                  <a:pt x="398958" y="39497"/>
                </a:lnTo>
                <a:lnTo>
                  <a:pt x="413717" y="39370"/>
                </a:lnTo>
                <a:lnTo>
                  <a:pt x="417779" y="37973"/>
                </a:lnTo>
                <a:lnTo>
                  <a:pt x="418766" y="37846"/>
                </a:lnTo>
                <a:close/>
              </a:path>
              <a:path w="2336800" h="57150">
                <a:moveTo>
                  <a:pt x="1441483" y="35941"/>
                </a:moveTo>
                <a:lnTo>
                  <a:pt x="1430934" y="35941"/>
                </a:lnTo>
                <a:lnTo>
                  <a:pt x="1444853" y="39243"/>
                </a:lnTo>
                <a:lnTo>
                  <a:pt x="1441158" y="36322"/>
                </a:lnTo>
                <a:lnTo>
                  <a:pt x="1441483" y="35941"/>
                </a:lnTo>
                <a:close/>
              </a:path>
              <a:path w="2336800" h="57150">
                <a:moveTo>
                  <a:pt x="1512238" y="36322"/>
                </a:moveTo>
                <a:lnTo>
                  <a:pt x="1459420" y="36322"/>
                </a:lnTo>
                <a:lnTo>
                  <a:pt x="1458239" y="37211"/>
                </a:lnTo>
                <a:lnTo>
                  <a:pt x="1457477" y="37973"/>
                </a:lnTo>
                <a:lnTo>
                  <a:pt x="1458645" y="38989"/>
                </a:lnTo>
                <a:lnTo>
                  <a:pt x="1460550" y="37846"/>
                </a:lnTo>
                <a:lnTo>
                  <a:pt x="1463548" y="36576"/>
                </a:lnTo>
                <a:lnTo>
                  <a:pt x="1511549" y="36576"/>
                </a:lnTo>
                <a:lnTo>
                  <a:pt x="1512238" y="36322"/>
                </a:lnTo>
                <a:close/>
              </a:path>
              <a:path w="2336800" h="57150">
                <a:moveTo>
                  <a:pt x="1446128" y="32131"/>
                </a:moveTo>
                <a:lnTo>
                  <a:pt x="619983" y="32131"/>
                </a:lnTo>
                <a:lnTo>
                  <a:pt x="632612" y="33020"/>
                </a:lnTo>
                <a:lnTo>
                  <a:pt x="631151" y="34290"/>
                </a:lnTo>
                <a:lnTo>
                  <a:pt x="625602" y="35941"/>
                </a:lnTo>
                <a:lnTo>
                  <a:pt x="621792" y="36830"/>
                </a:lnTo>
                <a:lnTo>
                  <a:pt x="627240" y="38735"/>
                </a:lnTo>
                <a:lnTo>
                  <a:pt x="632294" y="35560"/>
                </a:lnTo>
                <a:lnTo>
                  <a:pt x="1441809" y="35560"/>
                </a:lnTo>
                <a:lnTo>
                  <a:pt x="1443869" y="33147"/>
                </a:lnTo>
                <a:lnTo>
                  <a:pt x="1446128" y="32131"/>
                </a:lnTo>
                <a:close/>
              </a:path>
              <a:path w="2336800" h="57150">
                <a:moveTo>
                  <a:pt x="1697492" y="27051"/>
                </a:moveTo>
                <a:lnTo>
                  <a:pt x="1551774" y="27051"/>
                </a:lnTo>
                <a:lnTo>
                  <a:pt x="1545031" y="31242"/>
                </a:lnTo>
                <a:lnTo>
                  <a:pt x="1550327" y="33909"/>
                </a:lnTo>
                <a:lnTo>
                  <a:pt x="1549958" y="38735"/>
                </a:lnTo>
                <a:lnTo>
                  <a:pt x="1559687" y="38735"/>
                </a:lnTo>
                <a:lnTo>
                  <a:pt x="1564478" y="37719"/>
                </a:lnTo>
                <a:lnTo>
                  <a:pt x="1575105" y="36957"/>
                </a:lnTo>
                <a:lnTo>
                  <a:pt x="1584629" y="35814"/>
                </a:lnTo>
                <a:lnTo>
                  <a:pt x="1592694" y="35814"/>
                </a:lnTo>
                <a:lnTo>
                  <a:pt x="1592970" y="35687"/>
                </a:lnTo>
                <a:lnTo>
                  <a:pt x="1670946" y="35687"/>
                </a:lnTo>
                <a:lnTo>
                  <a:pt x="1677593" y="32512"/>
                </a:lnTo>
                <a:lnTo>
                  <a:pt x="1688834" y="32512"/>
                </a:lnTo>
                <a:lnTo>
                  <a:pt x="1697492" y="27051"/>
                </a:lnTo>
                <a:close/>
              </a:path>
              <a:path w="2336800" h="57150">
                <a:moveTo>
                  <a:pt x="2140496" y="32258"/>
                </a:moveTo>
                <a:lnTo>
                  <a:pt x="2120519" y="32258"/>
                </a:lnTo>
                <a:lnTo>
                  <a:pt x="2123530" y="34417"/>
                </a:lnTo>
                <a:lnTo>
                  <a:pt x="2119258" y="35052"/>
                </a:lnTo>
                <a:lnTo>
                  <a:pt x="2114457" y="35814"/>
                </a:lnTo>
                <a:lnTo>
                  <a:pt x="2115883" y="38608"/>
                </a:lnTo>
                <a:lnTo>
                  <a:pt x="2118827" y="36576"/>
                </a:lnTo>
                <a:lnTo>
                  <a:pt x="2125203" y="34925"/>
                </a:lnTo>
                <a:lnTo>
                  <a:pt x="2133073" y="33655"/>
                </a:lnTo>
                <a:lnTo>
                  <a:pt x="2140496" y="32258"/>
                </a:lnTo>
                <a:close/>
              </a:path>
              <a:path w="2336800" h="57150">
                <a:moveTo>
                  <a:pt x="76478" y="37880"/>
                </a:moveTo>
                <a:lnTo>
                  <a:pt x="75606" y="38432"/>
                </a:lnTo>
                <a:lnTo>
                  <a:pt x="77469" y="38227"/>
                </a:lnTo>
                <a:lnTo>
                  <a:pt x="76478" y="37880"/>
                </a:lnTo>
                <a:close/>
              </a:path>
              <a:path w="2336800" h="57150">
                <a:moveTo>
                  <a:pt x="611987" y="36957"/>
                </a:moveTo>
                <a:lnTo>
                  <a:pt x="591997" y="38354"/>
                </a:lnTo>
                <a:lnTo>
                  <a:pt x="602552" y="38354"/>
                </a:lnTo>
                <a:lnTo>
                  <a:pt x="602983" y="37973"/>
                </a:lnTo>
                <a:lnTo>
                  <a:pt x="611727" y="37973"/>
                </a:lnTo>
                <a:lnTo>
                  <a:pt x="611987" y="36957"/>
                </a:lnTo>
                <a:close/>
              </a:path>
              <a:path w="2336800" h="57150">
                <a:moveTo>
                  <a:pt x="169855" y="36703"/>
                </a:moveTo>
                <a:lnTo>
                  <a:pt x="73113" y="36703"/>
                </a:lnTo>
                <a:lnTo>
                  <a:pt x="76478" y="37880"/>
                </a:lnTo>
                <a:lnTo>
                  <a:pt x="76733" y="37719"/>
                </a:lnTo>
                <a:lnTo>
                  <a:pt x="82778" y="36957"/>
                </a:lnTo>
                <a:lnTo>
                  <a:pt x="169852" y="36957"/>
                </a:lnTo>
                <a:lnTo>
                  <a:pt x="169855" y="36703"/>
                </a:lnTo>
                <a:close/>
              </a:path>
              <a:path w="2336800" h="57150">
                <a:moveTo>
                  <a:pt x="1461223" y="28194"/>
                </a:moveTo>
                <a:lnTo>
                  <a:pt x="1456702" y="31369"/>
                </a:lnTo>
                <a:lnTo>
                  <a:pt x="1452486" y="34798"/>
                </a:lnTo>
                <a:lnTo>
                  <a:pt x="1453426" y="37719"/>
                </a:lnTo>
                <a:lnTo>
                  <a:pt x="1454607" y="37084"/>
                </a:lnTo>
                <a:lnTo>
                  <a:pt x="1456893" y="36576"/>
                </a:lnTo>
                <a:lnTo>
                  <a:pt x="1459420" y="36322"/>
                </a:lnTo>
                <a:lnTo>
                  <a:pt x="1512238" y="36322"/>
                </a:lnTo>
                <a:lnTo>
                  <a:pt x="1513615" y="35814"/>
                </a:lnTo>
                <a:lnTo>
                  <a:pt x="1481924" y="35814"/>
                </a:lnTo>
                <a:lnTo>
                  <a:pt x="1478102" y="35179"/>
                </a:lnTo>
                <a:lnTo>
                  <a:pt x="1473796" y="33782"/>
                </a:lnTo>
                <a:lnTo>
                  <a:pt x="1476921" y="33401"/>
                </a:lnTo>
                <a:lnTo>
                  <a:pt x="1520714" y="33401"/>
                </a:lnTo>
                <a:lnTo>
                  <a:pt x="1528011" y="31369"/>
                </a:lnTo>
                <a:lnTo>
                  <a:pt x="1467802" y="31369"/>
                </a:lnTo>
                <a:lnTo>
                  <a:pt x="1465580" y="30353"/>
                </a:lnTo>
                <a:lnTo>
                  <a:pt x="1461223" y="28194"/>
                </a:lnTo>
                <a:close/>
              </a:path>
              <a:path w="2336800" h="57150">
                <a:moveTo>
                  <a:pt x="1596936" y="36068"/>
                </a:moveTo>
                <a:lnTo>
                  <a:pt x="1595729" y="37338"/>
                </a:lnTo>
                <a:lnTo>
                  <a:pt x="1601646" y="36449"/>
                </a:lnTo>
                <a:lnTo>
                  <a:pt x="1598574" y="36449"/>
                </a:lnTo>
                <a:lnTo>
                  <a:pt x="1596936" y="36068"/>
                </a:lnTo>
                <a:close/>
              </a:path>
              <a:path w="2336800" h="57150">
                <a:moveTo>
                  <a:pt x="474724" y="34290"/>
                </a:moveTo>
                <a:lnTo>
                  <a:pt x="464997" y="34290"/>
                </a:lnTo>
                <a:lnTo>
                  <a:pt x="468884" y="37211"/>
                </a:lnTo>
                <a:lnTo>
                  <a:pt x="474637" y="34544"/>
                </a:lnTo>
                <a:lnTo>
                  <a:pt x="474724" y="34290"/>
                </a:lnTo>
                <a:close/>
              </a:path>
              <a:path w="2336800" h="57150">
                <a:moveTo>
                  <a:pt x="2024769" y="33909"/>
                </a:moveTo>
                <a:lnTo>
                  <a:pt x="2011718" y="33909"/>
                </a:lnTo>
                <a:lnTo>
                  <a:pt x="2012378" y="36576"/>
                </a:lnTo>
                <a:lnTo>
                  <a:pt x="2024595" y="36322"/>
                </a:lnTo>
                <a:lnTo>
                  <a:pt x="2024769" y="33909"/>
                </a:lnTo>
                <a:close/>
              </a:path>
              <a:path w="2336800" h="57150">
                <a:moveTo>
                  <a:pt x="1670946" y="35687"/>
                </a:moveTo>
                <a:lnTo>
                  <a:pt x="1592970" y="35687"/>
                </a:lnTo>
                <a:lnTo>
                  <a:pt x="1601609" y="36322"/>
                </a:lnTo>
                <a:lnTo>
                  <a:pt x="1598574" y="36449"/>
                </a:lnTo>
                <a:lnTo>
                  <a:pt x="1601646" y="36449"/>
                </a:lnTo>
                <a:lnTo>
                  <a:pt x="1602491" y="36322"/>
                </a:lnTo>
                <a:lnTo>
                  <a:pt x="1669616" y="36322"/>
                </a:lnTo>
                <a:lnTo>
                  <a:pt x="1670946" y="35687"/>
                </a:lnTo>
                <a:close/>
              </a:path>
              <a:path w="2336800" h="57150">
                <a:moveTo>
                  <a:pt x="51354" y="15494"/>
                </a:moveTo>
                <a:lnTo>
                  <a:pt x="8089" y="15494"/>
                </a:lnTo>
                <a:lnTo>
                  <a:pt x="5880" y="20193"/>
                </a:lnTo>
                <a:lnTo>
                  <a:pt x="11390" y="25400"/>
                </a:lnTo>
                <a:lnTo>
                  <a:pt x="18621" y="30734"/>
                </a:lnTo>
                <a:lnTo>
                  <a:pt x="21577" y="36322"/>
                </a:lnTo>
                <a:lnTo>
                  <a:pt x="31928" y="34925"/>
                </a:lnTo>
                <a:lnTo>
                  <a:pt x="463595" y="34925"/>
                </a:lnTo>
                <a:lnTo>
                  <a:pt x="464997" y="34290"/>
                </a:lnTo>
                <a:lnTo>
                  <a:pt x="474724" y="34290"/>
                </a:lnTo>
                <a:lnTo>
                  <a:pt x="475119" y="33147"/>
                </a:lnTo>
                <a:lnTo>
                  <a:pt x="488035" y="32385"/>
                </a:lnTo>
                <a:lnTo>
                  <a:pt x="527591" y="32385"/>
                </a:lnTo>
                <a:lnTo>
                  <a:pt x="532048" y="31623"/>
                </a:lnTo>
                <a:lnTo>
                  <a:pt x="1447258" y="31623"/>
                </a:lnTo>
                <a:lnTo>
                  <a:pt x="1450647" y="30099"/>
                </a:lnTo>
                <a:lnTo>
                  <a:pt x="1459153" y="27178"/>
                </a:lnTo>
                <a:lnTo>
                  <a:pt x="1456248" y="25654"/>
                </a:lnTo>
                <a:lnTo>
                  <a:pt x="805700" y="25654"/>
                </a:lnTo>
                <a:lnTo>
                  <a:pt x="798224" y="25273"/>
                </a:lnTo>
                <a:lnTo>
                  <a:pt x="791670" y="23622"/>
                </a:lnTo>
                <a:lnTo>
                  <a:pt x="789524" y="22098"/>
                </a:lnTo>
                <a:lnTo>
                  <a:pt x="437946" y="22098"/>
                </a:lnTo>
                <a:lnTo>
                  <a:pt x="425450" y="21463"/>
                </a:lnTo>
                <a:lnTo>
                  <a:pt x="424162" y="17653"/>
                </a:lnTo>
                <a:lnTo>
                  <a:pt x="371106" y="17653"/>
                </a:lnTo>
                <a:lnTo>
                  <a:pt x="366485" y="16637"/>
                </a:lnTo>
                <a:lnTo>
                  <a:pt x="253504" y="16637"/>
                </a:lnTo>
                <a:lnTo>
                  <a:pt x="252937" y="16383"/>
                </a:lnTo>
                <a:lnTo>
                  <a:pt x="55613" y="16383"/>
                </a:lnTo>
                <a:lnTo>
                  <a:pt x="51354" y="15494"/>
                </a:lnTo>
                <a:close/>
              </a:path>
              <a:path w="2336800" h="57150">
                <a:moveTo>
                  <a:pt x="1520714" y="33401"/>
                </a:moveTo>
                <a:lnTo>
                  <a:pt x="1476921" y="33401"/>
                </a:lnTo>
                <a:lnTo>
                  <a:pt x="1480464" y="33528"/>
                </a:lnTo>
                <a:lnTo>
                  <a:pt x="1484401" y="34544"/>
                </a:lnTo>
                <a:lnTo>
                  <a:pt x="1481924" y="35814"/>
                </a:lnTo>
                <a:lnTo>
                  <a:pt x="1513615" y="35814"/>
                </a:lnTo>
                <a:lnTo>
                  <a:pt x="1518434" y="34036"/>
                </a:lnTo>
                <a:lnTo>
                  <a:pt x="1520714" y="33401"/>
                </a:lnTo>
                <a:close/>
              </a:path>
              <a:path w="2336800" h="57150">
                <a:moveTo>
                  <a:pt x="2113738" y="32813"/>
                </a:moveTo>
                <a:lnTo>
                  <a:pt x="2112426" y="33089"/>
                </a:lnTo>
                <a:lnTo>
                  <a:pt x="2108885" y="35179"/>
                </a:lnTo>
                <a:lnTo>
                  <a:pt x="2111743" y="34163"/>
                </a:lnTo>
                <a:lnTo>
                  <a:pt x="2113738" y="32813"/>
                </a:lnTo>
                <a:close/>
              </a:path>
              <a:path w="2336800" h="57150">
                <a:moveTo>
                  <a:pt x="1768424" y="33020"/>
                </a:moveTo>
                <a:lnTo>
                  <a:pt x="1763598" y="34544"/>
                </a:lnTo>
                <a:lnTo>
                  <a:pt x="1763952" y="35075"/>
                </a:lnTo>
                <a:lnTo>
                  <a:pt x="1768424" y="33020"/>
                </a:lnTo>
                <a:close/>
              </a:path>
              <a:path w="2336800" h="57150">
                <a:moveTo>
                  <a:pt x="2111909" y="32596"/>
                </a:moveTo>
                <a:lnTo>
                  <a:pt x="2111552" y="33274"/>
                </a:lnTo>
                <a:lnTo>
                  <a:pt x="2112426" y="33089"/>
                </a:lnTo>
                <a:lnTo>
                  <a:pt x="2112975" y="32766"/>
                </a:lnTo>
                <a:lnTo>
                  <a:pt x="2111909" y="32596"/>
                </a:lnTo>
                <a:close/>
              </a:path>
              <a:path w="2336800" h="57150">
                <a:moveTo>
                  <a:pt x="2115923" y="32352"/>
                </a:moveTo>
                <a:lnTo>
                  <a:pt x="2114372" y="32385"/>
                </a:lnTo>
                <a:lnTo>
                  <a:pt x="2113738" y="32813"/>
                </a:lnTo>
                <a:lnTo>
                  <a:pt x="2115923" y="32352"/>
                </a:lnTo>
                <a:close/>
              </a:path>
              <a:path w="2336800" h="57150">
                <a:moveTo>
                  <a:pt x="2123509" y="22860"/>
                </a:moveTo>
                <a:lnTo>
                  <a:pt x="2045995" y="22860"/>
                </a:lnTo>
                <a:lnTo>
                  <a:pt x="2045385" y="24257"/>
                </a:lnTo>
                <a:lnTo>
                  <a:pt x="2048865" y="26924"/>
                </a:lnTo>
                <a:lnTo>
                  <a:pt x="2063299" y="27559"/>
                </a:lnTo>
                <a:lnTo>
                  <a:pt x="2087918" y="29464"/>
                </a:lnTo>
                <a:lnTo>
                  <a:pt x="2101545" y="29845"/>
                </a:lnTo>
                <a:lnTo>
                  <a:pt x="2103374" y="31242"/>
                </a:lnTo>
                <a:lnTo>
                  <a:pt x="2111909" y="32596"/>
                </a:lnTo>
                <a:lnTo>
                  <a:pt x="2114229" y="28194"/>
                </a:lnTo>
                <a:lnTo>
                  <a:pt x="2121727" y="23495"/>
                </a:lnTo>
                <a:lnTo>
                  <a:pt x="2123509" y="22860"/>
                </a:lnTo>
                <a:close/>
              </a:path>
              <a:path w="2336800" h="57150">
                <a:moveTo>
                  <a:pt x="2136068" y="30099"/>
                </a:moveTo>
                <a:lnTo>
                  <a:pt x="2128296" y="30226"/>
                </a:lnTo>
                <a:lnTo>
                  <a:pt x="2119388" y="31623"/>
                </a:lnTo>
                <a:lnTo>
                  <a:pt x="2115923" y="32352"/>
                </a:lnTo>
                <a:lnTo>
                  <a:pt x="2120519" y="32258"/>
                </a:lnTo>
                <a:lnTo>
                  <a:pt x="2140496" y="32258"/>
                </a:lnTo>
                <a:lnTo>
                  <a:pt x="2136068" y="30099"/>
                </a:lnTo>
                <a:close/>
              </a:path>
              <a:path w="2336800" h="57150">
                <a:moveTo>
                  <a:pt x="1702728" y="23749"/>
                </a:moveTo>
                <a:lnTo>
                  <a:pt x="1469339" y="23749"/>
                </a:lnTo>
                <a:lnTo>
                  <a:pt x="1475879" y="25527"/>
                </a:lnTo>
                <a:lnTo>
                  <a:pt x="1472488" y="28575"/>
                </a:lnTo>
                <a:lnTo>
                  <a:pt x="1467802" y="31369"/>
                </a:lnTo>
                <a:lnTo>
                  <a:pt x="1528011" y="31369"/>
                </a:lnTo>
                <a:lnTo>
                  <a:pt x="1533484" y="29845"/>
                </a:lnTo>
                <a:lnTo>
                  <a:pt x="1551774" y="27051"/>
                </a:lnTo>
                <a:lnTo>
                  <a:pt x="1697492" y="27051"/>
                </a:lnTo>
                <a:lnTo>
                  <a:pt x="1702728" y="23749"/>
                </a:lnTo>
                <a:close/>
              </a:path>
              <a:path w="2336800" h="57150">
                <a:moveTo>
                  <a:pt x="2182723" y="21971"/>
                </a:moveTo>
                <a:lnTo>
                  <a:pt x="2193963" y="24003"/>
                </a:lnTo>
                <a:lnTo>
                  <a:pt x="2189683" y="25400"/>
                </a:lnTo>
                <a:lnTo>
                  <a:pt x="2182729" y="26283"/>
                </a:lnTo>
                <a:lnTo>
                  <a:pt x="2187986" y="27051"/>
                </a:lnTo>
                <a:lnTo>
                  <a:pt x="2231357" y="27940"/>
                </a:lnTo>
                <a:lnTo>
                  <a:pt x="2252192" y="29591"/>
                </a:lnTo>
                <a:lnTo>
                  <a:pt x="2256447" y="28067"/>
                </a:lnTo>
                <a:lnTo>
                  <a:pt x="2263787" y="26670"/>
                </a:lnTo>
                <a:lnTo>
                  <a:pt x="2261550" y="25527"/>
                </a:lnTo>
                <a:lnTo>
                  <a:pt x="2252738" y="25527"/>
                </a:lnTo>
                <a:lnTo>
                  <a:pt x="2252451" y="24765"/>
                </a:lnTo>
                <a:lnTo>
                  <a:pt x="2203467" y="24765"/>
                </a:lnTo>
                <a:lnTo>
                  <a:pt x="2195996" y="23749"/>
                </a:lnTo>
                <a:lnTo>
                  <a:pt x="2189338" y="22606"/>
                </a:lnTo>
                <a:lnTo>
                  <a:pt x="2182723" y="21971"/>
                </a:lnTo>
                <a:close/>
              </a:path>
              <a:path w="2336800" h="57150">
                <a:moveTo>
                  <a:pt x="2175802" y="25273"/>
                </a:moveTo>
                <a:lnTo>
                  <a:pt x="2180691" y="26543"/>
                </a:lnTo>
                <a:lnTo>
                  <a:pt x="2182729" y="26283"/>
                </a:lnTo>
                <a:lnTo>
                  <a:pt x="2175802" y="25273"/>
                </a:lnTo>
                <a:close/>
              </a:path>
              <a:path w="2336800" h="57150">
                <a:moveTo>
                  <a:pt x="830015" y="7493"/>
                </a:moveTo>
                <a:lnTo>
                  <a:pt x="817727" y="13462"/>
                </a:lnTo>
                <a:lnTo>
                  <a:pt x="799515" y="17018"/>
                </a:lnTo>
                <a:lnTo>
                  <a:pt x="809058" y="18415"/>
                </a:lnTo>
                <a:lnTo>
                  <a:pt x="807808" y="20828"/>
                </a:lnTo>
                <a:lnTo>
                  <a:pt x="804151" y="23241"/>
                </a:lnTo>
                <a:lnTo>
                  <a:pt x="804055" y="23495"/>
                </a:lnTo>
                <a:lnTo>
                  <a:pt x="805700" y="25654"/>
                </a:lnTo>
                <a:lnTo>
                  <a:pt x="1456248" y="25654"/>
                </a:lnTo>
                <a:lnTo>
                  <a:pt x="1455521" y="25273"/>
                </a:lnTo>
                <a:lnTo>
                  <a:pt x="1452422" y="23749"/>
                </a:lnTo>
                <a:lnTo>
                  <a:pt x="1450340" y="22987"/>
                </a:lnTo>
                <a:lnTo>
                  <a:pt x="1458652" y="21717"/>
                </a:lnTo>
                <a:lnTo>
                  <a:pt x="1315048" y="21717"/>
                </a:lnTo>
                <a:lnTo>
                  <a:pt x="1305680" y="20066"/>
                </a:lnTo>
                <a:lnTo>
                  <a:pt x="1302890" y="19431"/>
                </a:lnTo>
                <a:lnTo>
                  <a:pt x="1287487" y="19431"/>
                </a:lnTo>
                <a:lnTo>
                  <a:pt x="1280348" y="18923"/>
                </a:lnTo>
                <a:lnTo>
                  <a:pt x="1277056" y="17272"/>
                </a:lnTo>
                <a:lnTo>
                  <a:pt x="954087" y="17272"/>
                </a:lnTo>
                <a:lnTo>
                  <a:pt x="951973" y="13462"/>
                </a:lnTo>
                <a:lnTo>
                  <a:pt x="943470" y="13462"/>
                </a:lnTo>
                <a:lnTo>
                  <a:pt x="929685" y="11811"/>
                </a:lnTo>
                <a:lnTo>
                  <a:pt x="891222" y="11811"/>
                </a:lnTo>
                <a:lnTo>
                  <a:pt x="891451" y="11303"/>
                </a:lnTo>
                <a:lnTo>
                  <a:pt x="891959" y="10541"/>
                </a:lnTo>
                <a:lnTo>
                  <a:pt x="871789" y="10541"/>
                </a:lnTo>
                <a:lnTo>
                  <a:pt x="849263" y="8128"/>
                </a:lnTo>
                <a:lnTo>
                  <a:pt x="830015" y="7493"/>
                </a:lnTo>
                <a:close/>
              </a:path>
              <a:path w="2336800" h="57150">
                <a:moveTo>
                  <a:pt x="2260307" y="24892"/>
                </a:moveTo>
                <a:lnTo>
                  <a:pt x="2252738" y="25527"/>
                </a:lnTo>
                <a:lnTo>
                  <a:pt x="2261550" y="25527"/>
                </a:lnTo>
                <a:lnTo>
                  <a:pt x="2260307" y="24892"/>
                </a:lnTo>
                <a:close/>
              </a:path>
              <a:path w="2336800" h="57150">
                <a:moveTo>
                  <a:pt x="1708366" y="20193"/>
                </a:moveTo>
                <a:lnTo>
                  <a:pt x="1468628" y="20193"/>
                </a:lnTo>
                <a:lnTo>
                  <a:pt x="1470825" y="21082"/>
                </a:lnTo>
                <a:lnTo>
                  <a:pt x="1468983" y="22733"/>
                </a:lnTo>
                <a:lnTo>
                  <a:pt x="1465999" y="24892"/>
                </a:lnTo>
                <a:lnTo>
                  <a:pt x="1468424" y="24130"/>
                </a:lnTo>
                <a:lnTo>
                  <a:pt x="1469339" y="23749"/>
                </a:lnTo>
                <a:lnTo>
                  <a:pt x="1702728" y="23749"/>
                </a:lnTo>
                <a:lnTo>
                  <a:pt x="1708366" y="20193"/>
                </a:lnTo>
                <a:close/>
              </a:path>
              <a:path w="2336800" h="57150">
                <a:moveTo>
                  <a:pt x="2234391" y="12192"/>
                </a:moveTo>
                <a:lnTo>
                  <a:pt x="2195123" y="12192"/>
                </a:lnTo>
                <a:lnTo>
                  <a:pt x="2209787" y="12954"/>
                </a:lnTo>
                <a:lnTo>
                  <a:pt x="2220023" y="17272"/>
                </a:lnTo>
                <a:lnTo>
                  <a:pt x="2210257" y="21463"/>
                </a:lnTo>
                <a:lnTo>
                  <a:pt x="2212517" y="24511"/>
                </a:lnTo>
                <a:lnTo>
                  <a:pt x="2203467" y="24765"/>
                </a:lnTo>
                <a:lnTo>
                  <a:pt x="2252451" y="24765"/>
                </a:lnTo>
                <a:lnTo>
                  <a:pt x="2251875" y="23241"/>
                </a:lnTo>
                <a:lnTo>
                  <a:pt x="2256054" y="21590"/>
                </a:lnTo>
                <a:lnTo>
                  <a:pt x="2259741" y="20320"/>
                </a:lnTo>
                <a:lnTo>
                  <a:pt x="2257399" y="19177"/>
                </a:lnTo>
                <a:lnTo>
                  <a:pt x="2265284" y="17145"/>
                </a:lnTo>
                <a:lnTo>
                  <a:pt x="2273785" y="15367"/>
                </a:lnTo>
                <a:lnTo>
                  <a:pt x="2281903" y="14478"/>
                </a:lnTo>
                <a:lnTo>
                  <a:pt x="2245487" y="14478"/>
                </a:lnTo>
                <a:lnTo>
                  <a:pt x="2239175" y="13716"/>
                </a:lnTo>
                <a:lnTo>
                  <a:pt x="2236127" y="13716"/>
                </a:lnTo>
                <a:lnTo>
                  <a:pt x="2234391" y="12192"/>
                </a:lnTo>
                <a:close/>
              </a:path>
              <a:path w="2336800" h="57150">
                <a:moveTo>
                  <a:pt x="432193" y="16002"/>
                </a:moveTo>
                <a:lnTo>
                  <a:pt x="435787" y="17018"/>
                </a:lnTo>
                <a:lnTo>
                  <a:pt x="437946" y="22098"/>
                </a:lnTo>
                <a:lnTo>
                  <a:pt x="789524" y="22098"/>
                </a:lnTo>
                <a:lnTo>
                  <a:pt x="788987" y="21717"/>
                </a:lnTo>
                <a:lnTo>
                  <a:pt x="793127" y="20574"/>
                </a:lnTo>
                <a:lnTo>
                  <a:pt x="794417" y="20574"/>
                </a:lnTo>
                <a:lnTo>
                  <a:pt x="792815" y="18542"/>
                </a:lnTo>
                <a:lnTo>
                  <a:pt x="549351" y="18542"/>
                </a:lnTo>
                <a:lnTo>
                  <a:pt x="539652" y="16256"/>
                </a:lnTo>
                <a:lnTo>
                  <a:pt x="442581" y="16256"/>
                </a:lnTo>
                <a:lnTo>
                  <a:pt x="432193" y="16002"/>
                </a:lnTo>
                <a:close/>
              </a:path>
              <a:path w="2336800" h="57150">
                <a:moveTo>
                  <a:pt x="1318463" y="15113"/>
                </a:moveTo>
                <a:lnTo>
                  <a:pt x="1319860" y="18923"/>
                </a:lnTo>
                <a:lnTo>
                  <a:pt x="1315048" y="21717"/>
                </a:lnTo>
                <a:lnTo>
                  <a:pt x="1458652" y="21717"/>
                </a:lnTo>
                <a:lnTo>
                  <a:pt x="1468628" y="20193"/>
                </a:lnTo>
                <a:lnTo>
                  <a:pt x="1708366" y="20193"/>
                </a:lnTo>
                <a:lnTo>
                  <a:pt x="1709171" y="19685"/>
                </a:lnTo>
                <a:lnTo>
                  <a:pt x="1368910" y="19685"/>
                </a:lnTo>
                <a:lnTo>
                  <a:pt x="1362801" y="18923"/>
                </a:lnTo>
                <a:lnTo>
                  <a:pt x="1355166" y="18669"/>
                </a:lnTo>
                <a:lnTo>
                  <a:pt x="1355496" y="18034"/>
                </a:lnTo>
                <a:lnTo>
                  <a:pt x="1347807" y="17145"/>
                </a:lnTo>
                <a:lnTo>
                  <a:pt x="1331443" y="17145"/>
                </a:lnTo>
                <a:lnTo>
                  <a:pt x="1318463" y="15113"/>
                </a:lnTo>
                <a:close/>
              </a:path>
              <a:path w="2336800" h="57150">
                <a:moveTo>
                  <a:pt x="794417" y="20574"/>
                </a:moveTo>
                <a:lnTo>
                  <a:pt x="793127" y="20574"/>
                </a:lnTo>
                <a:lnTo>
                  <a:pt x="794918" y="21209"/>
                </a:lnTo>
                <a:lnTo>
                  <a:pt x="794417" y="20574"/>
                </a:lnTo>
                <a:close/>
              </a:path>
              <a:path w="2336800" h="57150">
                <a:moveTo>
                  <a:pt x="2286609" y="16764"/>
                </a:moveTo>
                <a:lnTo>
                  <a:pt x="2282583" y="18288"/>
                </a:lnTo>
                <a:lnTo>
                  <a:pt x="2288633" y="18288"/>
                </a:lnTo>
                <a:lnTo>
                  <a:pt x="2296612" y="20066"/>
                </a:lnTo>
                <a:lnTo>
                  <a:pt x="2304698" y="20828"/>
                </a:lnTo>
                <a:lnTo>
                  <a:pt x="2307884" y="19685"/>
                </a:lnTo>
                <a:lnTo>
                  <a:pt x="2295956" y="19685"/>
                </a:lnTo>
                <a:lnTo>
                  <a:pt x="2295132" y="18200"/>
                </a:lnTo>
                <a:lnTo>
                  <a:pt x="2286609" y="16764"/>
                </a:lnTo>
                <a:close/>
              </a:path>
              <a:path w="2336800" h="57150">
                <a:moveTo>
                  <a:pt x="2181552" y="16383"/>
                </a:moveTo>
                <a:lnTo>
                  <a:pt x="2155673" y="16383"/>
                </a:lnTo>
                <a:lnTo>
                  <a:pt x="2157679" y="17907"/>
                </a:lnTo>
                <a:lnTo>
                  <a:pt x="2157122" y="19431"/>
                </a:lnTo>
                <a:lnTo>
                  <a:pt x="2157577" y="19812"/>
                </a:lnTo>
                <a:lnTo>
                  <a:pt x="2175206" y="18542"/>
                </a:lnTo>
                <a:lnTo>
                  <a:pt x="2181552" y="16383"/>
                </a:lnTo>
                <a:close/>
              </a:path>
              <a:path w="2336800" h="57150">
                <a:moveTo>
                  <a:pt x="1389170" y="15621"/>
                </a:moveTo>
                <a:lnTo>
                  <a:pt x="1382968" y="15621"/>
                </a:lnTo>
                <a:lnTo>
                  <a:pt x="1374381" y="15748"/>
                </a:lnTo>
                <a:lnTo>
                  <a:pt x="1378292" y="16637"/>
                </a:lnTo>
                <a:lnTo>
                  <a:pt x="1373929" y="19431"/>
                </a:lnTo>
                <a:lnTo>
                  <a:pt x="1368910" y="19685"/>
                </a:lnTo>
                <a:lnTo>
                  <a:pt x="1709171" y="19685"/>
                </a:lnTo>
                <a:lnTo>
                  <a:pt x="1709775" y="19304"/>
                </a:lnTo>
                <a:lnTo>
                  <a:pt x="1862855" y="19304"/>
                </a:lnTo>
                <a:lnTo>
                  <a:pt x="1863220" y="19177"/>
                </a:lnTo>
                <a:lnTo>
                  <a:pt x="1659140" y="19177"/>
                </a:lnTo>
                <a:lnTo>
                  <a:pt x="1658612" y="18796"/>
                </a:lnTo>
                <a:lnTo>
                  <a:pt x="1451851" y="18796"/>
                </a:lnTo>
                <a:lnTo>
                  <a:pt x="1448612" y="16764"/>
                </a:lnTo>
                <a:lnTo>
                  <a:pt x="1446813" y="16002"/>
                </a:lnTo>
                <a:lnTo>
                  <a:pt x="1404150" y="16002"/>
                </a:lnTo>
                <a:lnTo>
                  <a:pt x="1395419" y="15875"/>
                </a:lnTo>
                <a:lnTo>
                  <a:pt x="1389170" y="15621"/>
                </a:lnTo>
                <a:close/>
              </a:path>
              <a:path w="2336800" h="57150">
                <a:moveTo>
                  <a:pt x="2295132" y="18200"/>
                </a:moveTo>
                <a:lnTo>
                  <a:pt x="2295956" y="19685"/>
                </a:lnTo>
                <a:lnTo>
                  <a:pt x="2295652" y="18288"/>
                </a:lnTo>
                <a:lnTo>
                  <a:pt x="2295132" y="18200"/>
                </a:lnTo>
                <a:close/>
              </a:path>
              <a:path w="2336800" h="57150">
                <a:moveTo>
                  <a:pt x="2303883" y="14351"/>
                </a:moveTo>
                <a:lnTo>
                  <a:pt x="2283063" y="14351"/>
                </a:lnTo>
                <a:lnTo>
                  <a:pt x="2293277" y="14859"/>
                </a:lnTo>
                <a:lnTo>
                  <a:pt x="2295132" y="18200"/>
                </a:lnTo>
                <a:lnTo>
                  <a:pt x="2295652" y="18288"/>
                </a:lnTo>
                <a:lnTo>
                  <a:pt x="2295956" y="19685"/>
                </a:lnTo>
                <a:lnTo>
                  <a:pt x="2307884" y="19685"/>
                </a:lnTo>
                <a:lnTo>
                  <a:pt x="2311069" y="18542"/>
                </a:lnTo>
                <a:lnTo>
                  <a:pt x="2301036" y="15113"/>
                </a:lnTo>
                <a:lnTo>
                  <a:pt x="2303883" y="14351"/>
                </a:lnTo>
                <a:close/>
              </a:path>
              <a:path w="2336800" h="57150">
                <a:moveTo>
                  <a:pt x="1282090" y="17272"/>
                </a:moveTo>
                <a:lnTo>
                  <a:pt x="1287487" y="19431"/>
                </a:lnTo>
                <a:lnTo>
                  <a:pt x="1302890" y="19431"/>
                </a:lnTo>
                <a:lnTo>
                  <a:pt x="1293960" y="17399"/>
                </a:lnTo>
                <a:lnTo>
                  <a:pt x="1282090" y="17272"/>
                </a:lnTo>
                <a:close/>
              </a:path>
              <a:path w="2336800" h="57150">
                <a:moveTo>
                  <a:pt x="1675066" y="14859"/>
                </a:moveTo>
                <a:lnTo>
                  <a:pt x="1668932" y="14986"/>
                </a:lnTo>
                <a:lnTo>
                  <a:pt x="1659140" y="19177"/>
                </a:lnTo>
                <a:lnTo>
                  <a:pt x="1863220" y="19177"/>
                </a:lnTo>
                <a:lnTo>
                  <a:pt x="1865045" y="18542"/>
                </a:lnTo>
                <a:lnTo>
                  <a:pt x="1711261" y="18542"/>
                </a:lnTo>
                <a:lnTo>
                  <a:pt x="1709799" y="18034"/>
                </a:lnTo>
                <a:lnTo>
                  <a:pt x="1674228" y="18034"/>
                </a:lnTo>
                <a:lnTo>
                  <a:pt x="1675066" y="14859"/>
                </a:lnTo>
                <a:close/>
              </a:path>
              <a:path w="2336800" h="57150">
                <a:moveTo>
                  <a:pt x="1463192" y="14224"/>
                </a:moveTo>
                <a:lnTo>
                  <a:pt x="1458556" y="14605"/>
                </a:lnTo>
                <a:lnTo>
                  <a:pt x="1451851" y="18796"/>
                </a:lnTo>
                <a:lnTo>
                  <a:pt x="1658612" y="18796"/>
                </a:lnTo>
                <a:lnTo>
                  <a:pt x="1656324" y="17145"/>
                </a:lnTo>
                <a:lnTo>
                  <a:pt x="1472488" y="17145"/>
                </a:lnTo>
                <a:lnTo>
                  <a:pt x="1463192" y="14224"/>
                </a:lnTo>
                <a:close/>
              </a:path>
              <a:path w="2336800" h="57150">
                <a:moveTo>
                  <a:pt x="550862" y="8890"/>
                </a:moveTo>
                <a:lnTo>
                  <a:pt x="558495" y="13462"/>
                </a:lnTo>
                <a:lnTo>
                  <a:pt x="552260" y="14478"/>
                </a:lnTo>
                <a:lnTo>
                  <a:pt x="547450" y="14859"/>
                </a:lnTo>
                <a:lnTo>
                  <a:pt x="545877" y="15875"/>
                </a:lnTo>
                <a:lnTo>
                  <a:pt x="549351" y="18542"/>
                </a:lnTo>
                <a:lnTo>
                  <a:pt x="792815" y="18542"/>
                </a:lnTo>
                <a:lnTo>
                  <a:pt x="792115" y="17653"/>
                </a:lnTo>
                <a:lnTo>
                  <a:pt x="781921" y="16510"/>
                </a:lnTo>
                <a:lnTo>
                  <a:pt x="771063" y="15875"/>
                </a:lnTo>
                <a:lnTo>
                  <a:pt x="769801" y="15240"/>
                </a:lnTo>
                <a:lnTo>
                  <a:pt x="636295" y="15240"/>
                </a:lnTo>
                <a:lnTo>
                  <a:pt x="621144" y="14859"/>
                </a:lnTo>
                <a:lnTo>
                  <a:pt x="620349" y="14605"/>
                </a:lnTo>
                <a:lnTo>
                  <a:pt x="608177" y="14605"/>
                </a:lnTo>
                <a:lnTo>
                  <a:pt x="604793" y="13716"/>
                </a:lnTo>
                <a:lnTo>
                  <a:pt x="595350" y="13716"/>
                </a:lnTo>
                <a:lnTo>
                  <a:pt x="582358" y="13462"/>
                </a:lnTo>
                <a:lnTo>
                  <a:pt x="579893" y="13081"/>
                </a:lnTo>
                <a:lnTo>
                  <a:pt x="569429" y="13081"/>
                </a:lnTo>
                <a:lnTo>
                  <a:pt x="573201" y="11049"/>
                </a:lnTo>
                <a:lnTo>
                  <a:pt x="576036" y="11049"/>
                </a:lnTo>
                <a:lnTo>
                  <a:pt x="578142" y="9779"/>
                </a:lnTo>
                <a:lnTo>
                  <a:pt x="574903" y="9652"/>
                </a:lnTo>
                <a:lnTo>
                  <a:pt x="574916" y="9398"/>
                </a:lnTo>
                <a:lnTo>
                  <a:pt x="569950" y="9398"/>
                </a:lnTo>
                <a:lnTo>
                  <a:pt x="550862" y="8890"/>
                </a:lnTo>
                <a:close/>
              </a:path>
              <a:path w="2336800" h="57150">
                <a:moveTo>
                  <a:pt x="1725091" y="11938"/>
                </a:moveTo>
                <a:lnTo>
                  <a:pt x="1711261" y="18542"/>
                </a:lnTo>
                <a:lnTo>
                  <a:pt x="1865045" y="18542"/>
                </a:lnTo>
                <a:lnTo>
                  <a:pt x="1866870" y="17907"/>
                </a:lnTo>
                <a:lnTo>
                  <a:pt x="1744929" y="17907"/>
                </a:lnTo>
                <a:lnTo>
                  <a:pt x="1744738" y="17018"/>
                </a:lnTo>
                <a:lnTo>
                  <a:pt x="1744319" y="16891"/>
                </a:lnTo>
                <a:lnTo>
                  <a:pt x="1727784" y="16891"/>
                </a:lnTo>
                <a:lnTo>
                  <a:pt x="1725091" y="11938"/>
                </a:lnTo>
                <a:close/>
              </a:path>
              <a:path w="2336800" h="57150">
                <a:moveTo>
                  <a:pt x="1707718" y="10033"/>
                </a:moveTo>
                <a:lnTo>
                  <a:pt x="1696391" y="12954"/>
                </a:lnTo>
                <a:lnTo>
                  <a:pt x="1683854" y="15113"/>
                </a:lnTo>
                <a:lnTo>
                  <a:pt x="1674228" y="18034"/>
                </a:lnTo>
                <a:lnTo>
                  <a:pt x="1709799" y="18034"/>
                </a:lnTo>
                <a:lnTo>
                  <a:pt x="1702854" y="15621"/>
                </a:lnTo>
                <a:lnTo>
                  <a:pt x="1699374" y="13843"/>
                </a:lnTo>
                <a:lnTo>
                  <a:pt x="1707718" y="10033"/>
                </a:lnTo>
                <a:close/>
              </a:path>
              <a:path w="2336800" h="57150">
                <a:moveTo>
                  <a:pt x="1776539" y="8636"/>
                </a:moveTo>
                <a:lnTo>
                  <a:pt x="1770409" y="10541"/>
                </a:lnTo>
                <a:lnTo>
                  <a:pt x="1760434" y="11938"/>
                </a:lnTo>
                <a:lnTo>
                  <a:pt x="1750609" y="13970"/>
                </a:lnTo>
                <a:lnTo>
                  <a:pt x="1744929" y="17907"/>
                </a:lnTo>
                <a:lnTo>
                  <a:pt x="1866870" y="17907"/>
                </a:lnTo>
                <a:lnTo>
                  <a:pt x="1874901" y="15113"/>
                </a:lnTo>
                <a:lnTo>
                  <a:pt x="1891370" y="15113"/>
                </a:lnTo>
                <a:lnTo>
                  <a:pt x="1893290" y="14732"/>
                </a:lnTo>
                <a:lnTo>
                  <a:pt x="2186519" y="14732"/>
                </a:lnTo>
                <a:lnTo>
                  <a:pt x="2191681" y="13208"/>
                </a:lnTo>
                <a:lnTo>
                  <a:pt x="1797634" y="13208"/>
                </a:lnTo>
                <a:lnTo>
                  <a:pt x="1794208" y="11303"/>
                </a:lnTo>
                <a:lnTo>
                  <a:pt x="1781807" y="11303"/>
                </a:lnTo>
                <a:lnTo>
                  <a:pt x="1776539" y="8636"/>
                </a:lnTo>
                <a:close/>
              </a:path>
              <a:path w="2336800" h="57150">
                <a:moveTo>
                  <a:pt x="392468" y="9144"/>
                </a:moveTo>
                <a:lnTo>
                  <a:pt x="390948" y="11684"/>
                </a:lnTo>
                <a:lnTo>
                  <a:pt x="379863" y="12573"/>
                </a:lnTo>
                <a:lnTo>
                  <a:pt x="369740" y="13970"/>
                </a:lnTo>
                <a:lnTo>
                  <a:pt x="371106" y="17653"/>
                </a:lnTo>
                <a:lnTo>
                  <a:pt x="424162" y="17653"/>
                </a:lnTo>
                <a:lnTo>
                  <a:pt x="423646" y="16129"/>
                </a:lnTo>
                <a:lnTo>
                  <a:pt x="414464" y="14224"/>
                </a:lnTo>
                <a:lnTo>
                  <a:pt x="402529" y="12827"/>
                </a:lnTo>
                <a:lnTo>
                  <a:pt x="392468" y="9144"/>
                </a:lnTo>
                <a:close/>
              </a:path>
              <a:path w="2336800" h="57150">
                <a:moveTo>
                  <a:pt x="1891370" y="15113"/>
                </a:moveTo>
                <a:lnTo>
                  <a:pt x="1874901" y="15113"/>
                </a:lnTo>
                <a:lnTo>
                  <a:pt x="1878571" y="17653"/>
                </a:lnTo>
                <a:lnTo>
                  <a:pt x="1891370" y="15113"/>
                </a:lnTo>
                <a:close/>
              </a:path>
              <a:path w="2336800" h="57150">
                <a:moveTo>
                  <a:pt x="987377" y="11938"/>
                </a:moveTo>
                <a:lnTo>
                  <a:pt x="976804" y="12065"/>
                </a:lnTo>
                <a:lnTo>
                  <a:pt x="966989" y="13716"/>
                </a:lnTo>
                <a:lnTo>
                  <a:pt x="954087" y="17272"/>
                </a:lnTo>
                <a:lnTo>
                  <a:pt x="1277056" y="17272"/>
                </a:lnTo>
                <a:lnTo>
                  <a:pt x="1276803" y="17145"/>
                </a:lnTo>
                <a:lnTo>
                  <a:pt x="1112481" y="17145"/>
                </a:lnTo>
                <a:lnTo>
                  <a:pt x="1109052" y="15748"/>
                </a:lnTo>
                <a:lnTo>
                  <a:pt x="1003287" y="15748"/>
                </a:lnTo>
                <a:lnTo>
                  <a:pt x="999337" y="14986"/>
                </a:lnTo>
                <a:lnTo>
                  <a:pt x="1002220" y="13843"/>
                </a:lnTo>
                <a:lnTo>
                  <a:pt x="1002550" y="13208"/>
                </a:lnTo>
                <a:lnTo>
                  <a:pt x="987377" y="11938"/>
                </a:lnTo>
                <a:close/>
              </a:path>
              <a:path w="2336800" h="57150">
                <a:moveTo>
                  <a:pt x="1146022" y="10795"/>
                </a:moveTo>
                <a:lnTo>
                  <a:pt x="1137843" y="11938"/>
                </a:lnTo>
                <a:lnTo>
                  <a:pt x="1127952" y="13208"/>
                </a:lnTo>
                <a:lnTo>
                  <a:pt x="1118710" y="14859"/>
                </a:lnTo>
                <a:lnTo>
                  <a:pt x="1112481" y="17145"/>
                </a:lnTo>
                <a:lnTo>
                  <a:pt x="1276803" y="17145"/>
                </a:lnTo>
                <a:lnTo>
                  <a:pt x="1271990" y="14732"/>
                </a:lnTo>
                <a:lnTo>
                  <a:pt x="1270182" y="13716"/>
                </a:lnTo>
                <a:lnTo>
                  <a:pt x="1189151" y="13716"/>
                </a:lnTo>
                <a:lnTo>
                  <a:pt x="1179372" y="12827"/>
                </a:lnTo>
                <a:lnTo>
                  <a:pt x="1176578" y="12319"/>
                </a:lnTo>
                <a:lnTo>
                  <a:pt x="1148067" y="12319"/>
                </a:lnTo>
                <a:lnTo>
                  <a:pt x="1146619" y="11811"/>
                </a:lnTo>
                <a:lnTo>
                  <a:pt x="1146073" y="11303"/>
                </a:lnTo>
                <a:lnTo>
                  <a:pt x="1146022" y="10795"/>
                </a:lnTo>
                <a:close/>
              </a:path>
              <a:path w="2336800" h="57150">
                <a:moveTo>
                  <a:pt x="1342316" y="16510"/>
                </a:moveTo>
                <a:lnTo>
                  <a:pt x="1336846" y="16891"/>
                </a:lnTo>
                <a:lnTo>
                  <a:pt x="1331443" y="17145"/>
                </a:lnTo>
                <a:lnTo>
                  <a:pt x="1347807" y="17145"/>
                </a:lnTo>
                <a:lnTo>
                  <a:pt x="1342316" y="16510"/>
                </a:lnTo>
                <a:close/>
              </a:path>
              <a:path w="2336800" h="57150">
                <a:moveTo>
                  <a:pt x="1494015" y="3683"/>
                </a:moveTo>
                <a:lnTo>
                  <a:pt x="1475676" y="4064"/>
                </a:lnTo>
                <a:lnTo>
                  <a:pt x="1473795" y="11049"/>
                </a:lnTo>
                <a:lnTo>
                  <a:pt x="1472488" y="17145"/>
                </a:lnTo>
                <a:lnTo>
                  <a:pt x="1656324" y="17145"/>
                </a:lnTo>
                <a:lnTo>
                  <a:pt x="1655445" y="16510"/>
                </a:lnTo>
                <a:lnTo>
                  <a:pt x="1638519" y="13843"/>
                </a:lnTo>
                <a:lnTo>
                  <a:pt x="1627915" y="13589"/>
                </a:lnTo>
                <a:lnTo>
                  <a:pt x="1552772" y="13589"/>
                </a:lnTo>
                <a:lnTo>
                  <a:pt x="1550741" y="13208"/>
                </a:lnTo>
                <a:lnTo>
                  <a:pt x="1534718" y="13208"/>
                </a:lnTo>
                <a:lnTo>
                  <a:pt x="1532674" y="11049"/>
                </a:lnTo>
                <a:lnTo>
                  <a:pt x="1530223" y="10414"/>
                </a:lnTo>
                <a:lnTo>
                  <a:pt x="1494104" y="10414"/>
                </a:lnTo>
                <a:lnTo>
                  <a:pt x="1492046" y="8255"/>
                </a:lnTo>
                <a:lnTo>
                  <a:pt x="1494256" y="7874"/>
                </a:lnTo>
                <a:lnTo>
                  <a:pt x="1490408" y="7874"/>
                </a:lnTo>
                <a:lnTo>
                  <a:pt x="1486712" y="5207"/>
                </a:lnTo>
                <a:lnTo>
                  <a:pt x="1491170" y="4699"/>
                </a:lnTo>
                <a:lnTo>
                  <a:pt x="1494015" y="3683"/>
                </a:lnTo>
                <a:close/>
              </a:path>
              <a:path w="2336800" h="57150">
                <a:moveTo>
                  <a:pt x="1733461" y="14986"/>
                </a:moveTo>
                <a:lnTo>
                  <a:pt x="1727784" y="16891"/>
                </a:lnTo>
                <a:lnTo>
                  <a:pt x="1744319" y="16891"/>
                </a:lnTo>
                <a:lnTo>
                  <a:pt x="1743062" y="16510"/>
                </a:lnTo>
                <a:lnTo>
                  <a:pt x="1746135" y="16510"/>
                </a:lnTo>
                <a:lnTo>
                  <a:pt x="1733461" y="14986"/>
                </a:lnTo>
                <a:close/>
              </a:path>
              <a:path w="2336800" h="57150">
                <a:moveTo>
                  <a:pt x="259079" y="8509"/>
                </a:moveTo>
                <a:lnTo>
                  <a:pt x="253022" y="9144"/>
                </a:lnTo>
                <a:lnTo>
                  <a:pt x="253504" y="16637"/>
                </a:lnTo>
                <a:lnTo>
                  <a:pt x="366485" y="16637"/>
                </a:lnTo>
                <a:lnTo>
                  <a:pt x="366073" y="15494"/>
                </a:lnTo>
                <a:lnTo>
                  <a:pt x="275285" y="15494"/>
                </a:lnTo>
                <a:lnTo>
                  <a:pt x="259079" y="8509"/>
                </a:lnTo>
                <a:close/>
              </a:path>
              <a:path w="2336800" h="57150">
                <a:moveTo>
                  <a:pt x="30060" y="11049"/>
                </a:moveTo>
                <a:lnTo>
                  <a:pt x="23772" y="13462"/>
                </a:lnTo>
                <a:lnTo>
                  <a:pt x="5166" y="14224"/>
                </a:lnTo>
                <a:lnTo>
                  <a:pt x="0" y="16510"/>
                </a:lnTo>
                <a:lnTo>
                  <a:pt x="8089" y="15494"/>
                </a:lnTo>
                <a:lnTo>
                  <a:pt x="51354" y="15494"/>
                </a:lnTo>
                <a:lnTo>
                  <a:pt x="30060" y="11049"/>
                </a:lnTo>
                <a:close/>
              </a:path>
              <a:path w="2336800" h="57150">
                <a:moveTo>
                  <a:pt x="58445" y="7874"/>
                </a:moveTo>
                <a:lnTo>
                  <a:pt x="66713" y="10668"/>
                </a:lnTo>
                <a:lnTo>
                  <a:pt x="61213" y="10922"/>
                </a:lnTo>
                <a:lnTo>
                  <a:pt x="54902" y="10922"/>
                </a:lnTo>
                <a:lnTo>
                  <a:pt x="59004" y="11684"/>
                </a:lnTo>
                <a:lnTo>
                  <a:pt x="54800" y="14478"/>
                </a:lnTo>
                <a:lnTo>
                  <a:pt x="55613" y="16383"/>
                </a:lnTo>
                <a:lnTo>
                  <a:pt x="252937" y="16383"/>
                </a:lnTo>
                <a:lnTo>
                  <a:pt x="250101" y="15113"/>
                </a:lnTo>
                <a:lnTo>
                  <a:pt x="242265" y="15113"/>
                </a:lnTo>
                <a:lnTo>
                  <a:pt x="212832" y="13716"/>
                </a:lnTo>
                <a:lnTo>
                  <a:pt x="150712" y="13716"/>
                </a:lnTo>
                <a:lnTo>
                  <a:pt x="104467" y="13462"/>
                </a:lnTo>
                <a:lnTo>
                  <a:pt x="58445" y="7874"/>
                </a:lnTo>
                <a:close/>
              </a:path>
              <a:path w="2336800" h="57150">
                <a:moveTo>
                  <a:pt x="470217" y="13081"/>
                </a:moveTo>
                <a:lnTo>
                  <a:pt x="461315" y="14986"/>
                </a:lnTo>
                <a:lnTo>
                  <a:pt x="452196" y="16002"/>
                </a:lnTo>
                <a:lnTo>
                  <a:pt x="442581" y="16256"/>
                </a:lnTo>
                <a:lnTo>
                  <a:pt x="539652" y="16256"/>
                </a:lnTo>
                <a:lnTo>
                  <a:pt x="532648" y="14605"/>
                </a:lnTo>
                <a:lnTo>
                  <a:pt x="511446" y="13843"/>
                </a:lnTo>
                <a:lnTo>
                  <a:pt x="484112" y="13843"/>
                </a:lnTo>
                <a:lnTo>
                  <a:pt x="470217" y="13081"/>
                </a:lnTo>
                <a:close/>
              </a:path>
              <a:path w="2336800" h="57150">
                <a:moveTo>
                  <a:pt x="1412786" y="14605"/>
                </a:moveTo>
                <a:lnTo>
                  <a:pt x="1405839" y="15494"/>
                </a:lnTo>
                <a:lnTo>
                  <a:pt x="1404150" y="16002"/>
                </a:lnTo>
                <a:lnTo>
                  <a:pt x="1446813" y="16002"/>
                </a:lnTo>
                <a:lnTo>
                  <a:pt x="1446513" y="15875"/>
                </a:lnTo>
                <a:lnTo>
                  <a:pt x="1414805" y="15875"/>
                </a:lnTo>
                <a:lnTo>
                  <a:pt x="1412786" y="14605"/>
                </a:lnTo>
                <a:close/>
              </a:path>
              <a:path w="2336800" h="57150">
                <a:moveTo>
                  <a:pt x="1432548" y="12827"/>
                </a:moveTo>
                <a:lnTo>
                  <a:pt x="1420397" y="13335"/>
                </a:lnTo>
                <a:lnTo>
                  <a:pt x="1414805" y="15875"/>
                </a:lnTo>
                <a:lnTo>
                  <a:pt x="1446513" y="15875"/>
                </a:lnTo>
                <a:lnTo>
                  <a:pt x="1443215" y="14478"/>
                </a:lnTo>
                <a:lnTo>
                  <a:pt x="1454607" y="13843"/>
                </a:lnTo>
                <a:lnTo>
                  <a:pt x="1445778" y="13335"/>
                </a:lnTo>
                <a:lnTo>
                  <a:pt x="1432548" y="12827"/>
                </a:lnTo>
                <a:close/>
              </a:path>
              <a:path w="2336800" h="57150">
                <a:moveTo>
                  <a:pt x="1032471" y="10795"/>
                </a:moveTo>
                <a:lnTo>
                  <a:pt x="1021541" y="10795"/>
                </a:lnTo>
                <a:lnTo>
                  <a:pt x="1013721" y="11938"/>
                </a:lnTo>
                <a:lnTo>
                  <a:pt x="1007981" y="13716"/>
                </a:lnTo>
                <a:lnTo>
                  <a:pt x="1003287" y="15748"/>
                </a:lnTo>
                <a:lnTo>
                  <a:pt x="1109052" y="15748"/>
                </a:lnTo>
                <a:lnTo>
                  <a:pt x="1108429" y="15494"/>
                </a:lnTo>
                <a:lnTo>
                  <a:pt x="1065767" y="15494"/>
                </a:lnTo>
                <a:lnTo>
                  <a:pt x="1059868" y="12065"/>
                </a:lnTo>
                <a:lnTo>
                  <a:pt x="1031773" y="12065"/>
                </a:lnTo>
                <a:lnTo>
                  <a:pt x="1032471" y="10795"/>
                </a:lnTo>
                <a:close/>
              </a:path>
              <a:path w="2336800" h="57150">
                <a:moveTo>
                  <a:pt x="277202" y="9906"/>
                </a:moveTo>
                <a:lnTo>
                  <a:pt x="276720" y="11303"/>
                </a:lnTo>
                <a:lnTo>
                  <a:pt x="281863" y="13462"/>
                </a:lnTo>
                <a:lnTo>
                  <a:pt x="275285" y="15494"/>
                </a:lnTo>
                <a:lnTo>
                  <a:pt x="366073" y="15494"/>
                </a:lnTo>
                <a:lnTo>
                  <a:pt x="365981" y="15240"/>
                </a:lnTo>
                <a:lnTo>
                  <a:pt x="365857" y="14478"/>
                </a:lnTo>
                <a:lnTo>
                  <a:pt x="365766" y="13081"/>
                </a:lnTo>
                <a:lnTo>
                  <a:pt x="364911" y="12573"/>
                </a:lnTo>
                <a:lnTo>
                  <a:pt x="343066" y="12573"/>
                </a:lnTo>
                <a:lnTo>
                  <a:pt x="322076" y="11557"/>
                </a:lnTo>
                <a:lnTo>
                  <a:pt x="299989" y="10033"/>
                </a:lnTo>
                <a:lnTo>
                  <a:pt x="277202" y="9906"/>
                </a:lnTo>
                <a:close/>
              </a:path>
              <a:path w="2336800" h="57150">
                <a:moveTo>
                  <a:pt x="1100636" y="12319"/>
                </a:moveTo>
                <a:lnTo>
                  <a:pt x="1082428" y="13843"/>
                </a:lnTo>
                <a:lnTo>
                  <a:pt x="1065767" y="15494"/>
                </a:lnTo>
                <a:lnTo>
                  <a:pt x="1108429" y="15494"/>
                </a:lnTo>
                <a:lnTo>
                  <a:pt x="1100636" y="12319"/>
                </a:lnTo>
                <a:close/>
              </a:path>
              <a:path w="2336800" h="57150">
                <a:moveTo>
                  <a:pt x="631291" y="9398"/>
                </a:moveTo>
                <a:lnTo>
                  <a:pt x="636295" y="15240"/>
                </a:lnTo>
                <a:lnTo>
                  <a:pt x="769801" y="15240"/>
                </a:lnTo>
                <a:lnTo>
                  <a:pt x="766267" y="13462"/>
                </a:lnTo>
                <a:lnTo>
                  <a:pt x="731722" y="13081"/>
                </a:lnTo>
                <a:lnTo>
                  <a:pt x="664179" y="10287"/>
                </a:lnTo>
                <a:lnTo>
                  <a:pt x="631291" y="9398"/>
                </a:lnTo>
                <a:close/>
              </a:path>
              <a:path w="2336800" h="57150">
                <a:moveTo>
                  <a:pt x="242442" y="11684"/>
                </a:moveTo>
                <a:lnTo>
                  <a:pt x="246329" y="14732"/>
                </a:lnTo>
                <a:lnTo>
                  <a:pt x="242265" y="15113"/>
                </a:lnTo>
                <a:lnTo>
                  <a:pt x="250101" y="15113"/>
                </a:lnTo>
                <a:lnTo>
                  <a:pt x="242442" y="11684"/>
                </a:lnTo>
                <a:close/>
              </a:path>
              <a:path w="2336800" h="57150">
                <a:moveTo>
                  <a:pt x="620928" y="7239"/>
                </a:moveTo>
                <a:lnTo>
                  <a:pt x="608482" y="13335"/>
                </a:lnTo>
                <a:lnTo>
                  <a:pt x="608177" y="14605"/>
                </a:lnTo>
                <a:lnTo>
                  <a:pt x="620349" y="14605"/>
                </a:lnTo>
                <a:lnTo>
                  <a:pt x="617169" y="13589"/>
                </a:lnTo>
                <a:lnTo>
                  <a:pt x="615797" y="10287"/>
                </a:lnTo>
                <a:lnTo>
                  <a:pt x="626168" y="10287"/>
                </a:lnTo>
                <a:lnTo>
                  <a:pt x="620928" y="7239"/>
                </a:lnTo>
                <a:close/>
              </a:path>
              <a:path w="2336800" h="57150">
                <a:moveTo>
                  <a:pt x="2291727" y="6477"/>
                </a:moveTo>
                <a:lnTo>
                  <a:pt x="2268004" y="6477"/>
                </a:lnTo>
                <a:lnTo>
                  <a:pt x="2270544" y="7239"/>
                </a:lnTo>
                <a:lnTo>
                  <a:pt x="2272588" y="8128"/>
                </a:lnTo>
                <a:lnTo>
                  <a:pt x="2273427" y="9017"/>
                </a:lnTo>
                <a:lnTo>
                  <a:pt x="2267637" y="11176"/>
                </a:lnTo>
                <a:lnTo>
                  <a:pt x="2259623" y="12446"/>
                </a:lnTo>
                <a:lnTo>
                  <a:pt x="2251526" y="13335"/>
                </a:lnTo>
                <a:lnTo>
                  <a:pt x="2245487" y="14478"/>
                </a:lnTo>
                <a:lnTo>
                  <a:pt x="2281903" y="14478"/>
                </a:lnTo>
                <a:lnTo>
                  <a:pt x="2283063" y="14351"/>
                </a:lnTo>
                <a:lnTo>
                  <a:pt x="2303883" y="14351"/>
                </a:lnTo>
                <a:lnTo>
                  <a:pt x="2316397" y="11049"/>
                </a:lnTo>
                <a:lnTo>
                  <a:pt x="2304707" y="11049"/>
                </a:lnTo>
                <a:lnTo>
                  <a:pt x="2298117" y="7747"/>
                </a:lnTo>
                <a:lnTo>
                  <a:pt x="2291727" y="6477"/>
                </a:lnTo>
                <a:close/>
              </a:path>
              <a:path w="2336800" h="57150">
                <a:moveTo>
                  <a:pt x="507912" y="13716"/>
                </a:moveTo>
                <a:lnTo>
                  <a:pt x="484112" y="13843"/>
                </a:lnTo>
                <a:lnTo>
                  <a:pt x="511446" y="13843"/>
                </a:lnTo>
                <a:lnTo>
                  <a:pt x="507912" y="13716"/>
                </a:lnTo>
                <a:close/>
              </a:path>
              <a:path w="2336800" h="57150">
                <a:moveTo>
                  <a:pt x="196778" y="12954"/>
                </a:moveTo>
                <a:lnTo>
                  <a:pt x="150712" y="13716"/>
                </a:lnTo>
                <a:lnTo>
                  <a:pt x="212832" y="13716"/>
                </a:lnTo>
                <a:lnTo>
                  <a:pt x="196778" y="12954"/>
                </a:lnTo>
                <a:close/>
              </a:path>
              <a:path w="2336800" h="57150">
                <a:moveTo>
                  <a:pt x="609955" y="7620"/>
                </a:moveTo>
                <a:lnTo>
                  <a:pt x="601141" y="8128"/>
                </a:lnTo>
                <a:lnTo>
                  <a:pt x="603123" y="8763"/>
                </a:lnTo>
                <a:lnTo>
                  <a:pt x="595985" y="11176"/>
                </a:lnTo>
                <a:lnTo>
                  <a:pt x="595350" y="13716"/>
                </a:lnTo>
                <a:lnTo>
                  <a:pt x="604793" y="13716"/>
                </a:lnTo>
                <a:lnTo>
                  <a:pt x="600441" y="12573"/>
                </a:lnTo>
                <a:lnTo>
                  <a:pt x="603565" y="10287"/>
                </a:lnTo>
                <a:lnTo>
                  <a:pt x="609440" y="8509"/>
                </a:lnTo>
                <a:lnTo>
                  <a:pt x="609955" y="7620"/>
                </a:lnTo>
                <a:close/>
              </a:path>
              <a:path w="2336800" h="57150">
                <a:moveTo>
                  <a:pt x="1190129" y="8001"/>
                </a:moveTo>
                <a:lnTo>
                  <a:pt x="1196581" y="12065"/>
                </a:lnTo>
                <a:lnTo>
                  <a:pt x="1189151" y="13716"/>
                </a:lnTo>
                <a:lnTo>
                  <a:pt x="1270182" y="13716"/>
                </a:lnTo>
                <a:lnTo>
                  <a:pt x="1266566" y="11684"/>
                </a:lnTo>
                <a:lnTo>
                  <a:pt x="1243012" y="11684"/>
                </a:lnTo>
                <a:lnTo>
                  <a:pt x="1240335" y="9271"/>
                </a:lnTo>
                <a:lnTo>
                  <a:pt x="1202743" y="9271"/>
                </a:lnTo>
                <a:lnTo>
                  <a:pt x="1190129" y="8001"/>
                </a:lnTo>
                <a:close/>
              </a:path>
              <a:path w="2336800" h="57150">
                <a:moveTo>
                  <a:pt x="2244686" y="10922"/>
                </a:moveTo>
                <a:lnTo>
                  <a:pt x="2236127" y="13716"/>
                </a:lnTo>
                <a:lnTo>
                  <a:pt x="2239175" y="13716"/>
                </a:lnTo>
                <a:lnTo>
                  <a:pt x="2248128" y="12573"/>
                </a:lnTo>
                <a:lnTo>
                  <a:pt x="2244686" y="10922"/>
                </a:lnTo>
                <a:close/>
              </a:path>
              <a:path w="2336800" h="57150">
                <a:moveTo>
                  <a:pt x="1552473" y="10160"/>
                </a:moveTo>
                <a:lnTo>
                  <a:pt x="1552772" y="13589"/>
                </a:lnTo>
                <a:lnTo>
                  <a:pt x="1627915" y="13589"/>
                </a:lnTo>
                <a:lnTo>
                  <a:pt x="1581471" y="12700"/>
                </a:lnTo>
                <a:lnTo>
                  <a:pt x="1552473" y="10160"/>
                </a:lnTo>
                <a:close/>
              </a:path>
              <a:path w="2336800" h="57150">
                <a:moveTo>
                  <a:pt x="951903" y="13335"/>
                </a:moveTo>
                <a:lnTo>
                  <a:pt x="943470" y="13462"/>
                </a:lnTo>
                <a:lnTo>
                  <a:pt x="951973" y="13462"/>
                </a:lnTo>
                <a:close/>
              </a:path>
              <a:path w="2336800" h="57150">
                <a:moveTo>
                  <a:pt x="1539041" y="11049"/>
                </a:moveTo>
                <a:lnTo>
                  <a:pt x="1534718" y="13208"/>
                </a:lnTo>
                <a:lnTo>
                  <a:pt x="1550741" y="13208"/>
                </a:lnTo>
                <a:lnTo>
                  <a:pt x="1539041" y="11049"/>
                </a:lnTo>
                <a:close/>
              </a:path>
              <a:path w="2336800" h="57150">
                <a:moveTo>
                  <a:pt x="1801075" y="4699"/>
                </a:moveTo>
                <a:lnTo>
                  <a:pt x="1802168" y="8001"/>
                </a:lnTo>
                <a:lnTo>
                  <a:pt x="1805152" y="10922"/>
                </a:lnTo>
                <a:lnTo>
                  <a:pt x="1802282" y="11430"/>
                </a:lnTo>
                <a:lnTo>
                  <a:pt x="1799666" y="12192"/>
                </a:lnTo>
                <a:lnTo>
                  <a:pt x="1797634" y="13208"/>
                </a:lnTo>
                <a:lnTo>
                  <a:pt x="2191681" y="13208"/>
                </a:lnTo>
                <a:lnTo>
                  <a:pt x="2195123" y="12192"/>
                </a:lnTo>
                <a:lnTo>
                  <a:pt x="2234391" y="12192"/>
                </a:lnTo>
                <a:lnTo>
                  <a:pt x="2234102" y="11938"/>
                </a:lnTo>
                <a:lnTo>
                  <a:pt x="1934942" y="11938"/>
                </a:lnTo>
                <a:lnTo>
                  <a:pt x="1923219" y="10922"/>
                </a:lnTo>
                <a:lnTo>
                  <a:pt x="1914955" y="10033"/>
                </a:lnTo>
                <a:lnTo>
                  <a:pt x="1834654" y="10033"/>
                </a:lnTo>
                <a:lnTo>
                  <a:pt x="1833460" y="9906"/>
                </a:lnTo>
                <a:lnTo>
                  <a:pt x="1810385" y="9906"/>
                </a:lnTo>
                <a:lnTo>
                  <a:pt x="1808052" y="6223"/>
                </a:lnTo>
                <a:lnTo>
                  <a:pt x="1806651" y="6223"/>
                </a:lnTo>
                <a:lnTo>
                  <a:pt x="1801075" y="4699"/>
                </a:lnTo>
                <a:close/>
              </a:path>
              <a:path w="2336800" h="57150">
                <a:moveTo>
                  <a:pt x="574738" y="12284"/>
                </a:moveTo>
                <a:lnTo>
                  <a:pt x="569429" y="13081"/>
                </a:lnTo>
                <a:lnTo>
                  <a:pt x="579893" y="13081"/>
                </a:lnTo>
                <a:lnTo>
                  <a:pt x="574738" y="12284"/>
                </a:lnTo>
                <a:close/>
              </a:path>
              <a:path w="2336800" h="57150">
                <a:moveTo>
                  <a:pt x="362559" y="11176"/>
                </a:moveTo>
                <a:lnTo>
                  <a:pt x="343066" y="12573"/>
                </a:lnTo>
                <a:lnTo>
                  <a:pt x="364911" y="12573"/>
                </a:lnTo>
                <a:lnTo>
                  <a:pt x="362559" y="11176"/>
                </a:lnTo>
                <a:close/>
              </a:path>
              <a:path w="2336800" h="57150">
                <a:moveTo>
                  <a:pt x="1157224" y="9906"/>
                </a:moveTo>
                <a:lnTo>
                  <a:pt x="1148067" y="12319"/>
                </a:lnTo>
                <a:lnTo>
                  <a:pt x="1176578" y="12319"/>
                </a:lnTo>
                <a:lnTo>
                  <a:pt x="1168195" y="10795"/>
                </a:lnTo>
                <a:lnTo>
                  <a:pt x="1157224" y="9906"/>
                </a:lnTo>
                <a:close/>
              </a:path>
              <a:path w="2336800" h="57150">
                <a:moveTo>
                  <a:pt x="575016" y="11664"/>
                </a:moveTo>
                <a:lnTo>
                  <a:pt x="574141" y="12192"/>
                </a:lnTo>
                <a:lnTo>
                  <a:pt x="574738" y="12284"/>
                </a:lnTo>
                <a:lnTo>
                  <a:pt x="576199" y="12065"/>
                </a:lnTo>
                <a:lnTo>
                  <a:pt x="575016" y="11664"/>
                </a:lnTo>
                <a:close/>
              </a:path>
              <a:path w="2336800" h="57150">
                <a:moveTo>
                  <a:pt x="1058557" y="11303"/>
                </a:moveTo>
                <a:lnTo>
                  <a:pt x="1031773" y="12065"/>
                </a:lnTo>
                <a:lnTo>
                  <a:pt x="1059868" y="12065"/>
                </a:lnTo>
                <a:lnTo>
                  <a:pt x="1058557" y="11303"/>
                </a:lnTo>
                <a:close/>
              </a:path>
              <a:path w="2336800" h="57150">
                <a:moveTo>
                  <a:pt x="2011165" y="0"/>
                </a:moveTo>
                <a:lnTo>
                  <a:pt x="1993803" y="889"/>
                </a:lnTo>
                <a:lnTo>
                  <a:pt x="1979256" y="1016"/>
                </a:lnTo>
                <a:lnTo>
                  <a:pt x="1978672" y="4953"/>
                </a:lnTo>
                <a:lnTo>
                  <a:pt x="1970566" y="5080"/>
                </a:lnTo>
                <a:lnTo>
                  <a:pt x="1962299" y="5588"/>
                </a:lnTo>
                <a:lnTo>
                  <a:pt x="1943963" y="7493"/>
                </a:lnTo>
                <a:lnTo>
                  <a:pt x="1944789" y="11049"/>
                </a:lnTo>
                <a:lnTo>
                  <a:pt x="1934942" y="11938"/>
                </a:lnTo>
                <a:lnTo>
                  <a:pt x="2234102" y="11938"/>
                </a:lnTo>
                <a:lnTo>
                  <a:pt x="2233379" y="11303"/>
                </a:lnTo>
                <a:lnTo>
                  <a:pt x="2231690" y="10414"/>
                </a:lnTo>
                <a:lnTo>
                  <a:pt x="2221280" y="10414"/>
                </a:lnTo>
                <a:lnTo>
                  <a:pt x="2219299" y="9652"/>
                </a:lnTo>
                <a:lnTo>
                  <a:pt x="2218616" y="9017"/>
                </a:lnTo>
                <a:lnTo>
                  <a:pt x="2114843" y="9017"/>
                </a:lnTo>
                <a:lnTo>
                  <a:pt x="2106117" y="7620"/>
                </a:lnTo>
                <a:lnTo>
                  <a:pt x="2079516" y="7620"/>
                </a:lnTo>
                <a:lnTo>
                  <a:pt x="2071535" y="7239"/>
                </a:lnTo>
                <a:lnTo>
                  <a:pt x="2069340" y="4191"/>
                </a:lnTo>
                <a:lnTo>
                  <a:pt x="2038502" y="4191"/>
                </a:lnTo>
                <a:lnTo>
                  <a:pt x="2027384" y="381"/>
                </a:lnTo>
                <a:lnTo>
                  <a:pt x="2011165" y="0"/>
                </a:lnTo>
                <a:close/>
              </a:path>
              <a:path w="2336800" h="57150">
                <a:moveTo>
                  <a:pt x="910249" y="10414"/>
                </a:moveTo>
                <a:lnTo>
                  <a:pt x="891222" y="11811"/>
                </a:lnTo>
                <a:lnTo>
                  <a:pt x="929685" y="11811"/>
                </a:lnTo>
                <a:lnTo>
                  <a:pt x="928625" y="11684"/>
                </a:lnTo>
                <a:lnTo>
                  <a:pt x="910249" y="10414"/>
                </a:lnTo>
                <a:close/>
              </a:path>
              <a:path w="2336800" h="57150">
                <a:moveTo>
                  <a:pt x="1252043" y="4318"/>
                </a:moveTo>
                <a:lnTo>
                  <a:pt x="1250345" y="6350"/>
                </a:lnTo>
                <a:lnTo>
                  <a:pt x="1249672" y="9652"/>
                </a:lnTo>
                <a:lnTo>
                  <a:pt x="1243012" y="11684"/>
                </a:lnTo>
                <a:lnTo>
                  <a:pt x="1266566" y="11684"/>
                </a:lnTo>
                <a:lnTo>
                  <a:pt x="1263627" y="10033"/>
                </a:lnTo>
                <a:lnTo>
                  <a:pt x="1256474" y="7239"/>
                </a:lnTo>
                <a:lnTo>
                  <a:pt x="1254683" y="6477"/>
                </a:lnTo>
                <a:lnTo>
                  <a:pt x="1259293" y="6096"/>
                </a:lnTo>
                <a:lnTo>
                  <a:pt x="1261783" y="5588"/>
                </a:lnTo>
                <a:lnTo>
                  <a:pt x="1252043" y="4318"/>
                </a:lnTo>
                <a:close/>
              </a:path>
              <a:path w="2336800" h="57150">
                <a:moveTo>
                  <a:pt x="576036" y="11049"/>
                </a:moveTo>
                <a:lnTo>
                  <a:pt x="573201" y="11049"/>
                </a:lnTo>
                <a:lnTo>
                  <a:pt x="575016" y="11664"/>
                </a:lnTo>
                <a:lnTo>
                  <a:pt x="576036" y="11049"/>
                </a:lnTo>
                <a:close/>
              </a:path>
              <a:path w="2336800" h="57150">
                <a:moveTo>
                  <a:pt x="1793295" y="10795"/>
                </a:moveTo>
                <a:lnTo>
                  <a:pt x="1781807" y="11303"/>
                </a:lnTo>
                <a:lnTo>
                  <a:pt x="1794208" y="11303"/>
                </a:lnTo>
                <a:lnTo>
                  <a:pt x="1793295" y="10795"/>
                </a:lnTo>
                <a:close/>
              </a:path>
              <a:path w="2336800" h="57150">
                <a:moveTo>
                  <a:pt x="2324595" y="3937"/>
                </a:moveTo>
                <a:lnTo>
                  <a:pt x="2323023" y="6985"/>
                </a:lnTo>
                <a:lnTo>
                  <a:pt x="2312879" y="7366"/>
                </a:lnTo>
                <a:lnTo>
                  <a:pt x="2303621" y="7874"/>
                </a:lnTo>
                <a:lnTo>
                  <a:pt x="2304707" y="11049"/>
                </a:lnTo>
                <a:lnTo>
                  <a:pt x="2316397" y="11049"/>
                </a:lnTo>
                <a:lnTo>
                  <a:pt x="2317856" y="10668"/>
                </a:lnTo>
                <a:lnTo>
                  <a:pt x="2327073" y="9017"/>
                </a:lnTo>
                <a:lnTo>
                  <a:pt x="2332610" y="9017"/>
                </a:lnTo>
                <a:lnTo>
                  <a:pt x="2324595" y="3937"/>
                </a:lnTo>
                <a:close/>
              </a:path>
              <a:path w="2336800" h="57150">
                <a:moveTo>
                  <a:pt x="626168" y="10287"/>
                </a:moveTo>
                <a:lnTo>
                  <a:pt x="615797" y="10287"/>
                </a:lnTo>
                <a:lnTo>
                  <a:pt x="626605" y="10541"/>
                </a:lnTo>
                <a:lnTo>
                  <a:pt x="626168" y="10287"/>
                </a:lnTo>
                <a:close/>
              </a:path>
              <a:path w="2336800" h="57150">
                <a:moveTo>
                  <a:pt x="893914" y="10033"/>
                </a:moveTo>
                <a:lnTo>
                  <a:pt x="871789" y="10541"/>
                </a:lnTo>
                <a:lnTo>
                  <a:pt x="891959" y="10541"/>
                </a:lnTo>
                <a:lnTo>
                  <a:pt x="893914" y="10033"/>
                </a:lnTo>
                <a:close/>
              </a:path>
              <a:path w="2336800" h="57150">
                <a:moveTo>
                  <a:pt x="1511703" y="7747"/>
                </a:moveTo>
                <a:lnTo>
                  <a:pt x="1502959" y="7747"/>
                </a:lnTo>
                <a:lnTo>
                  <a:pt x="1494104" y="10414"/>
                </a:lnTo>
                <a:lnTo>
                  <a:pt x="1530223" y="10414"/>
                </a:lnTo>
                <a:lnTo>
                  <a:pt x="1527771" y="9779"/>
                </a:lnTo>
                <a:lnTo>
                  <a:pt x="1531953" y="8382"/>
                </a:lnTo>
                <a:lnTo>
                  <a:pt x="1521489" y="8382"/>
                </a:lnTo>
                <a:lnTo>
                  <a:pt x="1511703" y="7747"/>
                </a:lnTo>
                <a:close/>
              </a:path>
              <a:path w="2336800" h="57150">
                <a:moveTo>
                  <a:pt x="2218207" y="8636"/>
                </a:moveTo>
                <a:lnTo>
                  <a:pt x="2219299" y="9652"/>
                </a:lnTo>
                <a:lnTo>
                  <a:pt x="2221280" y="10414"/>
                </a:lnTo>
                <a:lnTo>
                  <a:pt x="2225878" y="9525"/>
                </a:lnTo>
                <a:lnTo>
                  <a:pt x="2227427" y="9017"/>
                </a:lnTo>
                <a:lnTo>
                  <a:pt x="2227407" y="8890"/>
                </a:lnTo>
                <a:lnTo>
                  <a:pt x="2222144" y="8890"/>
                </a:lnTo>
                <a:lnTo>
                  <a:pt x="2218207" y="8636"/>
                </a:lnTo>
                <a:close/>
              </a:path>
              <a:path w="2336800" h="57150">
                <a:moveTo>
                  <a:pt x="2231408" y="6477"/>
                </a:moveTo>
                <a:lnTo>
                  <a:pt x="2202726" y="6477"/>
                </a:lnTo>
                <a:lnTo>
                  <a:pt x="2207069" y="7366"/>
                </a:lnTo>
                <a:lnTo>
                  <a:pt x="2210498" y="7874"/>
                </a:lnTo>
                <a:lnTo>
                  <a:pt x="2226665" y="7874"/>
                </a:lnTo>
                <a:lnTo>
                  <a:pt x="2227326" y="8382"/>
                </a:lnTo>
                <a:lnTo>
                  <a:pt x="2227427" y="9017"/>
                </a:lnTo>
                <a:lnTo>
                  <a:pt x="2225878" y="9525"/>
                </a:lnTo>
                <a:lnTo>
                  <a:pt x="2221280" y="10414"/>
                </a:lnTo>
                <a:lnTo>
                  <a:pt x="2231690" y="10414"/>
                </a:lnTo>
                <a:lnTo>
                  <a:pt x="2229278" y="9144"/>
                </a:lnTo>
                <a:lnTo>
                  <a:pt x="2228208" y="7493"/>
                </a:lnTo>
                <a:lnTo>
                  <a:pt x="2228159" y="7357"/>
                </a:lnTo>
                <a:lnTo>
                  <a:pt x="2231408" y="6477"/>
                </a:lnTo>
                <a:close/>
              </a:path>
              <a:path w="2336800" h="57150">
                <a:moveTo>
                  <a:pt x="1839620" y="8763"/>
                </a:moveTo>
                <a:lnTo>
                  <a:pt x="1834654" y="10033"/>
                </a:lnTo>
                <a:lnTo>
                  <a:pt x="1855265" y="10033"/>
                </a:lnTo>
                <a:lnTo>
                  <a:pt x="1839620" y="8763"/>
                </a:lnTo>
                <a:close/>
              </a:path>
              <a:path w="2336800" h="57150">
                <a:moveTo>
                  <a:pt x="1888992" y="6223"/>
                </a:moveTo>
                <a:lnTo>
                  <a:pt x="1871937" y="7874"/>
                </a:lnTo>
                <a:lnTo>
                  <a:pt x="1855265" y="10033"/>
                </a:lnTo>
                <a:lnTo>
                  <a:pt x="1914955" y="10033"/>
                </a:lnTo>
                <a:lnTo>
                  <a:pt x="1910232" y="9525"/>
                </a:lnTo>
                <a:lnTo>
                  <a:pt x="1896592" y="8890"/>
                </a:lnTo>
                <a:lnTo>
                  <a:pt x="1897837" y="7620"/>
                </a:lnTo>
                <a:lnTo>
                  <a:pt x="1898229" y="7620"/>
                </a:lnTo>
                <a:lnTo>
                  <a:pt x="1888992" y="6223"/>
                </a:lnTo>
                <a:close/>
              </a:path>
              <a:path w="2336800" h="57150">
                <a:moveTo>
                  <a:pt x="1828825" y="8509"/>
                </a:moveTo>
                <a:lnTo>
                  <a:pt x="1821878" y="8509"/>
                </a:lnTo>
                <a:lnTo>
                  <a:pt x="1816074" y="9017"/>
                </a:lnTo>
                <a:lnTo>
                  <a:pt x="1810385" y="9906"/>
                </a:lnTo>
                <a:lnTo>
                  <a:pt x="1833460" y="9906"/>
                </a:lnTo>
                <a:lnTo>
                  <a:pt x="1831073" y="9652"/>
                </a:lnTo>
                <a:lnTo>
                  <a:pt x="1827593" y="8636"/>
                </a:lnTo>
                <a:lnTo>
                  <a:pt x="1828469" y="8636"/>
                </a:lnTo>
                <a:lnTo>
                  <a:pt x="1828825" y="8509"/>
                </a:lnTo>
                <a:close/>
              </a:path>
              <a:path w="2336800" h="57150">
                <a:moveTo>
                  <a:pt x="2333281" y="9017"/>
                </a:moveTo>
                <a:lnTo>
                  <a:pt x="2332610" y="9017"/>
                </a:lnTo>
                <a:lnTo>
                  <a:pt x="2333612" y="9652"/>
                </a:lnTo>
                <a:lnTo>
                  <a:pt x="2333281" y="9017"/>
                </a:lnTo>
                <a:close/>
              </a:path>
              <a:path w="2336800" h="57150">
                <a:moveTo>
                  <a:pt x="573836" y="9017"/>
                </a:moveTo>
                <a:lnTo>
                  <a:pt x="569950" y="9398"/>
                </a:lnTo>
                <a:lnTo>
                  <a:pt x="574916" y="9398"/>
                </a:lnTo>
                <a:lnTo>
                  <a:pt x="574929" y="9144"/>
                </a:lnTo>
                <a:lnTo>
                  <a:pt x="573836" y="9017"/>
                </a:lnTo>
                <a:close/>
              </a:path>
              <a:path w="2336800" h="57150">
                <a:moveTo>
                  <a:pt x="1236040" y="4318"/>
                </a:moveTo>
                <a:lnTo>
                  <a:pt x="1228670" y="4699"/>
                </a:lnTo>
                <a:lnTo>
                  <a:pt x="1216580" y="7239"/>
                </a:lnTo>
                <a:lnTo>
                  <a:pt x="1202743" y="9271"/>
                </a:lnTo>
                <a:lnTo>
                  <a:pt x="1240335" y="9271"/>
                </a:lnTo>
                <a:lnTo>
                  <a:pt x="1240053" y="9017"/>
                </a:lnTo>
                <a:lnTo>
                  <a:pt x="1246809" y="4953"/>
                </a:lnTo>
                <a:lnTo>
                  <a:pt x="1236040" y="4318"/>
                </a:lnTo>
                <a:close/>
              </a:path>
              <a:path w="2336800" h="57150">
                <a:moveTo>
                  <a:pt x="2163749" y="6731"/>
                </a:moveTo>
                <a:lnTo>
                  <a:pt x="2147970" y="7366"/>
                </a:lnTo>
                <a:lnTo>
                  <a:pt x="2131685" y="8763"/>
                </a:lnTo>
                <a:lnTo>
                  <a:pt x="2114843" y="9017"/>
                </a:lnTo>
                <a:lnTo>
                  <a:pt x="2218616" y="9017"/>
                </a:lnTo>
                <a:lnTo>
                  <a:pt x="2218207" y="8636"/>
                </a:lnTo>
                <a:lnTo>
                  <a:pt x="2225865" y="8636"/>
                </a:lnTo>
                <a:lnTo>
                  <a:pt x="2226265" y="8255"/>
                </a:lnTo>
                <a:lnTo>
                  <a:pt x="2179447" y="8255"/>
                </a:lnTo>
                <a:lnTo>
                  <a:pt x="2180699" y="7620"/>
                </a:lnTo>
                <a:lnTo>
                  <a:pt x="2163953" y="7620"/>
                </a:lnTo>
                <a:lnTo>
                  <a:pt x="2163749" y="6731"/>
                </a:lnTo>
                <a:close/>
              </a:path>
              <a:path w="2336800" h="57150">
                <a:moveTo>
                  <a:pt x="2330767" y="4191"/>
                </a:moveTo>
                <a:lnTo>
                  <a:pt x="2333281" y="9017"/>
                </a:lnTo>
                <a:lnTo>
                  <a:pt x="2336533" y="9017"/>
                </a:lnTo>
                <a:lnTo>
                  <a:pt x="2330767" y="4191"/>
                </a:lnTo>
                <a:close/>
              </a:path>
              <a:path w="2336800" h="57150">
                <a:moveTo>
                  <a:pt x="2225865" y="8636"/>
                </a:moveTo>
                <a:lnTo>
                  <a:pt x="2218207" y="8636"/>
                </a:lnTo>
                <a:lnTo>
                  <a:pt x="2222144" y="8890"/>
                </a:lnTo>
                <a:lnTo>
                  <a:pt x="2225598" y="8890"/>
                </a:lnTo>
                <a:lnTo>
                  <a:pt x="2225865" y="8636"/>
                </a:lnTo>
                <a:close/>
              </a:path>
              <a:path w="2336800" h="57150">
                <a:moveTo>
                  <a:pt x="2226665" y="7874"/>
                </a:moveTo>
                <a:lnTo>
                  <a:pt x="2225598" y="8890"/>
                </a:lnTo>
                <a:lnTo>
                  <a:pt x="2227407" y="8890"/>
                </a:lnTo>
                <a:lnTo>
                  <a:pt x="2227326" y="8382"/>
                </a:lnTo>
                <a:lnTo>
                  <a:pt x="2226665" y="7874"/>
                </a:lnTo>
                <a:close/>
              </a:path>
              <a:path w="2336800" h="57150">
                <a:moveTo>
                  <a:pt x="1898451" y="7653"/>
                </a:moveTo>
                <a:lnTo>
                  <a:pt x="1905787" y="8763"/>
                </a:lnTo>
                <a:lnTo>
                  <a:pt x="1902485" y="7874"/>
                </a:lnTo>
                <a:lnTo>
                  <a:pt x="1898451" y="7653"/>
                </a:lnTo>
                <a:close/>
              </a:path>
              <a:path w="2336800" h="57150">
                <a:moveTo>
                  <a:pt x="1819897" y="6604"/>
                </a:moveTo>
                <a:lnTo>
                  <a:pt x="1821980" y="7493"/>
                </a:lnTo>
                <a:lnTo>
                  <a:pt x="1823961" y="8128"/>
                </a:lnTo>
                <a:lnTo>
                  <a:pt x="1825701" y="8509"/>
                </a:lnTo>
                <a:lnTo>
                  <a:pt x="1826793" y="8509"/>
                </a:lnTo>
                <a:lnTo>
                  <a:pt x="1824596" y="7874"/>
                </a:lnTo>
                <a:lnTo>
                  <a:pt x="1822348" y="7112"/>
                </a:lnTo>
                <a:lnTo>
                  <a:pt x="1819897" y="6604"/>
                </a:lnTo>
                <a:close/>
              </a:path>
              <a:path w="2336800" h="57150">
                <a:moveTo>
                  <a:pt x="1533474" y="7874"/>
                </a:moveTo>
                <a:lnTo>
                  <a:pt x="1521489" y="8382"/>
                </a:lnTo>
                <a:lnTo>
                  <a:pt x="1531953" y="8382"/>
                </a:lnTo>
                <a:lnTo>
                  <a:pt x="1533474" y="7874"/>
                </a:lnTo>
                <a:close/>
              </a:path>
              <a:path w="2336800" h="57150">
                <a:moveTo>
                  <a:pt x="2189099" y="3556"/>
                </a:moveTo>
                <a:lnTo>
                  <a:pt x="2179447" y="8255"/>
                </a:lnTo>
                <a:lnTo>
                  <a:pt x="2226265" y="8255"/>
                </a:lnTo>
                <a:lnTo>
                  <a:pt x="2226532" y="8001"/>
                </a:lnTo>
                <a:lnTo>
                  <a:pt x="2210142" y="8001"/>
                </a:lnTo>
                <a:lnTo>
                  <a:pt x="2207008" y="7357"/>
                </a:lnTo>
                <a:lnTo>
                  <a:pt x="2205355" y="7112"/>
                </a:lnTo>
                <a:lnTo>
                  <a:pt x="2202726" y="6477"/>
                </a:lnTo>
                <a:lnTo>
                  <a:pt x="2231408" y="6477"/>
                </a:lnTo>
                <a:lnTo>
                  <a:pt x="2234222" y="5715"/>
                </a:lnTo>
                <a:lnTo>
                  <a:pt x="2220836" y="5588"/>
                </a:lnTo>
                <a:lnTo>
                  <a:pt x="2214477" y="4318"/>
                </a:lnTo>
                <a:lnTo>
                  <a:pt x="2195410" y="4318"/>
                </a:lnTo>
                <a:lnTo>
                  <a:pt x="2189099" y="3556"/>
                </a:lnTo>
                <a:close/>
              </a:path>
              <a:path w="2336800" h="57150">
                <a:moveTo>
                  <a:pt x="2226665" y="7874"/>
                </a:moveTo>
                <a:lnTo>
                  <a:pt x="2210257" y="7874"/>
                </a:lnTo>
                <a:lnTo>
                  <a:pt x="2210142" y="8001"/>
                </a:lnTo>
                <a:lnTo>
                  <a:pt x="2226532" y="8001"/>
                </a:lnTo>
                <a:lnTo>
                  <a:pt x="2226665" y="7874"/>
                </a:lnTo>
                <a:close/>
              </a:path>
              <a:path w="2336800" h="57150">
                <a:moveTo>
                  <a:pt x="1496123" y="5969"/>
                </a:moveTo>
                <a:lnTo>
                  <a:pt x="1490408" y="7874"/>
                </a:lnTo>
                <a:lnTo>
                  <a:pt x="1494256" y="7874"/>
                </a:lnTo>
                <a:lnTo>
                  <a:pt x="1497939" y="7239"/>
                </a:lnTo>
                <a:lnTo>
                  <a:pt x="1496123" y="5969"/>
                </a:lnTo>
                <a:close/>
              </a:path>
              <a:path w="2336800" h="57150">
                <a:moveTo>
                  <a:pt x="1898229" y="7620"/>
                </a:moveTo>
                <a:lnTo>
                  <a:pt x="1897837" y="7620"/>
                </a:lnTo>
                <a:lnTo>
                  <a:pt x="1898451" y="7653"/>
                </a:lnTo>
                <a:lnTo>
                  <a:pt x="1898229" y="7620"/>
                </a:lnTo>
                <a:close/>
              </a:path>
              <a:path w="2336800" h="57150">
                <a:moveTo>
                  <a:pt x="2097392" y="6223"/>
                </a:moveTo>
                <a:lnTo>
                  <a:pt x="2086221" y="7493"/>
                </a:lnTo>
                <a:lnTo>
                  <a:pt x="2079516" y="7620"/>
                </a:lnTo>
                <a:lnTo>
                  <a:pt x="2106117" y="7620"/>
                </a:lnTo>
                <a:lnTo>
                  <a:pt x="2097392" y="6223"/>
                </a:lnTo>
                <a:close/>
              </a:path>
              <a:path w="2336800" h="57150">
                <a:moveTo>
                  <a:pt x="2184958" y="5461"/>
                </a:moveTo>
                <a:lnTo>
                  <a:pt x="2163953" y="7620"/>
                </a:lnTo>
                <a:lnTo>
                  <a:pt x="2180699" y="7620"/>
                </a:lnTo>
                <a:lnTo>
                  <a:pt x="2184958" y="5461"/>
                </a:lnTo>
                <a:close/>
              </a:path>
              <a:path w="2336800" h="57150">
                <a:moveTo>
                  <a:pt x="2202726" y="6477"/>
                </a:moveTo>
                <a:lnTo>
                  <a:pt x="2205355" y="7112"/>
                </a:lnTo>
                <a:lnTo>
                  <a:pt x="2207008" y="7357"/>
                </a:lnTo>
                <a:lnTo>
                  <a:pt x="2202726" y="6477"/>
                </a:lnTo>
                <a:close/>
              </a:path>
              <a:path w="2336800" h="57150">
                <a:moveTo>
                  <a:pt x="2270252" y="4953"/>
                </a:moveTo>
                <a:lnTo>
                  <a:pt x="2269769" y="5461"/>
                </a:lnTo>
                <a:lnTo>
                  <a:pt x="2268639" y="6096"/>
                </a:lnTo>
                <a:lnTo>
                  <a:pt x="2267915" y="6350"/>
                </a:lnTo>
                <a:lnTo>
                  <a:pt x="2267572" y="6350"/>
                </a:lnTo>
                <a:lnTo>
                  <a:pt x="2267788" y="6477"/>
                </a:lnTo>
                <a:lnTo>
                  <a:pt x="2267388" y="6692"/>
                </a:lnTo>
                <a:lnTo>
                  <a:pt x="2268004" y="6477"/>
                </a:lnTo>
                <a:lnTo>
                  <a:pt x="2291727" y="6477"/>
                </a:lnTo>
                <a:lnTo>
                  <a:pt x="2286535" y="5715"/>
                </a:lnTo>
                <a:lnTo>
                  <a:pt x="2280894" y="5715"/>
                </a:lnTo>
                <a:lnTo>
                  <a:pt x="2270252" y="4953"/>
                </a:lnTo>
                <a:close/>
              </a:path>
              <a:path w="2336800" h="57150">
                <a:moveTo>
                  <a:pt x="2267191" y="6223"/>
                </a:moveTo>
                <a:lnTo>
                  <a:pt x="2267407" y="6350"/>
                </a:lnTo>
                <a:lnTo>
                  <a:pt x="2267915" y="6350"/>
                </a:lnTo>
                <a:lnTo>
                  <a:pt x="2267191" y="6223"/>
                </a:lnTo>
                <a:close/>
              </a:path>
              <a:path w="2336800" h="57150">
                <a:moveTo>
                  <a:pt x="1807972" y="6096"/>
                </a:moveTo>
                <a:lnTo>
                  <a:pt x="1807133" y="6096"/>
                </a:lnTo>
                <a:lnTo>
                  <a:pt x="1806651" y="6223"/>
                </a:lnTo>
                <a:lnTo>
                  <a:pt x="1808052" y="6223"/>
                </a:lnTo>
                <a:close/>
              </a:path>
              <a:path w="2336800" h="57150">
                <a:moveTo>
                  <a:pt x="2276614" y="2667"/>
                </a:moveTo>
                <a:lnTo>
                  <a:pt x="2276995" y="4318"/>
                </a:lnTo>
                <a:lnTo>
                  <a:pt x="2280894" y="5715"/>
                </a:lnTo>
                <a:lnTo>
                  <a:pt x="2286535" y="5715"/>
                </a:lnTo>
                <a:lnTo>
                  <a:pt x="2284804" y="5461"/>
                </a:lnTo>
                <a:lnTo>
                  <a:pt x="2276614" y="2667"/>
                </a:lnTo>
                <a:close/>
              </a:path>
              <a:path w="2336800" h="57150">
                <a:moveTo>
                  <a:pt x="2207675" y="3556"/>
                </a:moveTo>
                <a:lnTo>
                  <a:pt x="2201098" y="3556"/>
                </a:lnTo>
                <a:lnTo>
                  <a:pt x="2195410" y="4318"/>
                </a:lnTo>
                <a:lnTo>
                  <a:pt x="2214477" y="4318"/>
                </a:lnTo>
                <a:lnTo>
                  <a:pt x="2207675" y="3556"/>
                </a:lnTo>
                <a:close/>
              </a:path>
              <a:path w="2336800" h="57150">
                <a:moveTo>
                  <a:pt x="2043670" y="3048"/>
                </a:moveTo>
                <a:lnTo>
                  <a:pt x="2038502" y="4191"/>
                </a:lnTo>
                <a:lnTo>
                  <a:pt x="2061208" y="4191"/>
                </a:lnTo>
                <a:lnTo>
                  <a:pt x="2051961" y="3429"/>
                </a:lnTo>
                <a:lnTo>
                  <a:pt x="2043670" y="3048"/>
                </a:lnTo>
                <a:close/>
              </a:path>
              <a:path w="2336800" h="57150">
                <a:moveTo>
                  <a:pt x="2069249" y="4064"/>
                </a:moveTo>
                <a:lnTo>
                  <a:pt x="2061208" y="4191"/>
                </a:lnTo>
                <a:lnTo>
                  <a:pt x="2069340" y="4191"/>
                </a:lnTo>
                <a:close/>
              </a:path>
            </a:pathLst>
          </a:custGeom>
          <a:solidFill>
            <a:srgbClr val="F8F2E9"/>
          </a:solidFill>
        </p:spPr>
        <p:txBody>
          <a:bodyPr wrap="square" lIns="0" tIns="0" rIns="0" bIns="0" rtlCol="0"/>
          <a:lstStyle/>
          <a:p>
            <a:endParaRPr/>
          </a:p>
        </p:txBody>
      </p:sp>
      <p:sp>
        <p:nvSpPr>
          <p:cNvPr id="212" name="object 212"/>
          <p:cNvSpPr/>
          <p:nvPr/>
        </p:nvSpPr>
        <p:spPr>
          <a:xfrm>
            <a:off x="3958346" y="2917059"/>
            <a:ext cx="3175" cy="2540"/>
          </a:xfrm>
          <a:custGeom>
            <a:avLst/>
            <a:gdLst/>
            <a:ahLst/>
            <a:cxnLst/>
            <a:rect l="l" t="t" r="r" b="b"/>
            <a:pathLst>
              <a:path w="3175" h="2539">
                <a:moveTo>
                  <a:pt x="1333" y="0"/>
                </a:moveTo>
                <a:lnTo>
                  <a:pt x="25" y="647"/>
                </a:lnTo>
                <a:lnTo>
                  <a:pt x="0" y="1384"/>
                </a:lnTo>
                <a:lnTo>
                  <a:pt x="2755" y="2082"/>
                </a:lnTo>
                <a:lnTo>
                  <a:pt x="1816" y="1435"/>
                </a:lnTo>
                <a:lnTo>
                  <a:pt x="1333" y="0"/>
                </a:lnTo>
                <a:close/>
              </a:path>
            </a:pathLst>
          </a:custGeom>
          <a:solidFill>
            <a:srgbClr val="F8F2E9"/>
          </a:solidFill>
        </p:spPr>
        <p:txBody>
          <a:bodyPr wrap="square" lIns="0" tIns="0" rIns="0" bIns="0" rtlCol="0"/>
          <a:lstStyle/>
          <a:p>
            <a:endParaRPr/>
          </a:p>
        </p:txBody>
      </p:sp>
      <p:sp>
        <p:nvSpPr>
          <p:cNvPr id="213" name="object 213"/>
          <p:cNvSpPr/>
          <p:nvPr/>
        </p:nvSpPr>
        <p:spPr>
          <a:xfrm>
            <a:off x="3450860" y="2927586"/>
            <a:ext cx="1270" cy="1270"/>
          </a:xfrm>
          <a:custGeom>
            <a:avLst/>
            <a:gdLst/>
            <a:ahLst/>
            <a:cxnLst/>
            <a:rect l="l" t="t" r="r" b="b"/>
            <a:pathLst>
              <a:path w="1270" h="1269">
                <a:moveTo>
                  <a:pt x="520" y="0"/>
                </a:moveTo>
                <a:lnTo>
                  <a:pt x="228" y="228"/>
                </a:lnTo>
                <a:lnTo>
                  <a:pt x="76" y="457"/>
                </a:lnTo>
                <a:lnTo>
                  <a:pt x="0" y="685"/>
                </a:lnTo>
                <a:lnTo>
                  <a:pt x="1041" y="38"/>
                </a:lnTo>
                <a:lnTo>
                  <a:pt x="520" y="0"/>
                </a:lnTo>
                <a:close/>
              </a:path>
              <a:path w="1270" h="1269">
                <a:moveTo>
                  <a:pt x="863" y="12"/>
                </a:moveTo>
                <a:lnTo>
                  <a:pt x="698" y="25"/>
                </a:lnTo>
                <a:lnTo>
                  <a:pt x="952" y="25"/>
                </a:lnTo>
                <a:close/>
              </a:path>
            </a:pathLst>
          </a:custGeom>
          <a:solidFill>
            <a:srgbClr val="F8F2E9"/>
          </a:solidFill>
        </p:spPr>
        <p:txBody>
          <a:bodyPr wrap="square" lIns="0" tIns="0" rIns="0" bIns="0" rtlCol="0"/>
          <a:lstStyle/>
          <a:p>
            <a:endParaRPr/>
          </a:p>
        </p:txBody>
      </p:sp>
      <p:sp>
        <p:nvSpPr>
          <p:cNvPr id="214" name="object 214"/>
          <p:cNvSpPr/>
          <p:nvPr/>
        </p:nvSpPr>
        <p:spPr>
          <a:xfrm>
            <a:off x="4487462" y="2919396"/>
            <a:ext cx="6350" cy="2540"/>
          </a:xfrm>
          <a:custGeom>
            <a:avLst/>
            <a:gdLst/>
            <a:ahLst/>
            <a:cxnLst/>
            <a:rect l="l" t="t" r="r" b="b"/>
            <a:pathLst>
              <a:path w="6350" h="2539">
                <a:moveTo>
                  <a:pt x="177" y="0"/>
                </a:moveTo>
                <a:lnTo>
                  <a:pt x="0" y="939"/>
                </a:lnTo>
                <a:lnTo>
                  <a:pt x="1447" y="1727"/>
                </a:lnTo>
                <a:lnTo>
                  <a:pt x="6286" y="1981"/>
                </a:lnTo>
                <a:lnTo>
                  <a:pt x="3124" y="1422"/>
                </a:lnTo>
                <a:lnTo>
                  <a:pt x="1346" y="723"/>
                </a:lnTo>
                <a:lnTo>
                  <a:pt x="177" y="0"/>
                </a:lnTo>
                <a:close/>
              </a:path>
            </a:pathLst>
          </a:custGeom>
          <a:solidFill>
            <a:srgbClr val="F8F2E9"/>
          </a:solidFill>
        </p:spPr>
        <p:txBody>
          <a:bodyPr wrap="square" lIns="0" tIns="0" rIns="0" bIns="0" rtlCol="0"/>
          <a:lstStyle/>
          <a:p>
            <a:endParaRPr/>
          </a:p>
        </p:txBody>
      </p:sp>
      <p:sp>
        <p:nvSpPr>
          <p:cNvPr id="215" name="object 215"/>
          <p:cNvSpPr/>
          <p:nvPr/>
        </p:nvSpPr>
        <p:spPr>
          <a:xfrm>
            <a:off x="4803835" y="2882305"/>
            <a:ext cx="10160" cy="2540"/>
          </a:xfrm>
          <a:custGeom>
            <a:avLst/>
            <a:gdLst/>
            <a:ahLst/>
            <a:cxnLst/>
            <a:rect l="l" t="t" r="r" b="b"/>
            <a:pathLst>
              <a:path w="10160" h="2539">
                <a:moveTo>
                  <a:pt x="7863" y="812"/>
                </a:moveTo>
                <a:lnTo>
                  <a:pt x="4762" y="812"/>
                </a:lnTo>
                <a:lnTo>
                  <a:pt x="6464" y="1651"/>
                </a:lnTo>
                <a:lnTo>
                  <a:pt x="8877" y="2260"/>
                </a:lnTo>
                <a:lnTo>
                  <a:pt x="8661" y="1358"/>
                </a:lnTo>
                <a:lnTo>
                  <a:pt x="7863" y="812"/>
                </a:lnTo>
                <a:close/>
              </a:path>
              <a:path w="10160" h="2539">
                <a:moveTo>
                  <a:pt x="7087" y="281"/>
                </a:moveTo>
                <a:lnTo>
                  <a:pt x="0" y="1003"/>
                </a:lnTo>
                <a:lnTo>
                  <a:pt x="4762" y="812"/>
                </a:lnTo>
                <a:lnTo>
                  <a:pt x="7863" y="812"/>
                </a:lnTo>
                <a:lnTo>
                  <a:pt x="7087" y="281"/>
                </a:lnTo>
                <a:close/>
              </a:path>
              <a:path w="10160" h="2539">
                <a:moveTo>
                  <a:pt x="9855" y="0"/>
                </a:moveTo>
                <a:lnTo>
                  <a:pt x="6769" y="63"/>
                </a:lnTo>
                <a:lnTo>
                  <a:pt x="7087" y="281"/>
                </a:lnTo>
                <a:lnTo>
                  <a:pt x="9855" y="0"/>
                </a:lnTo>
                <a:close/>
              </a:path>
            </a:pathLst>
          </a:custGeom>
          <a:solidFill>
            <a:srgbClr val="F8F2E9"/>
          </a:solidFill>
        </p:spPr>
        <p:txBody>
          <a:bodyPr wrap="square" lIns="0" tIns="0" rIns="0" bIns="0" rtlCol="0"/>
          <a:lstStyle/>
          <a:p>
            <a:endParaRPr/>
          </a:p>
        </p:txBody>
      </p:sp>
      <p:sp>
        <p:nvSpPr>
          <p:cNvPr id="216" name="object 216"/>
          <p:cNvSpPr/>
          <p:nvPr/>
        </p:nvSpPr>
        <p:spPr>
          <a:xfrm>
            <a:off x="4892905" y="2903749"/>
            <a:ext cx="11430" cy="2540"/>
          </a:xfrm>
          <a:custGeom>
            <a:avLst/>
            <a:gdLst/>
            <a:ahLst/>
            <a:cxnLst/>
            <a:rect l="l" t="t" r="r" b="b"/>
            <a:pathLst>
              <a:path w="11429" h="2539">
                <a:moveTo>
                  <a:pt x="10426" y="0"/>
                </a:moveTo>
                <a:lnTo>
                  <a:pt x="4292" y="114"/>
                </a:lnTo>
                <a:lnTo>
                  <a:pt x="0" y="1549"/>
                </a:lnTo>
                <a:lnTo>
                  <a:pt x="6350" y="2311"/>
                </a:lnTo>
                <a:lnTo>
                  <a:pt x="7785" y="1841"/>
                </a:lnTo>
                <a:lnTo>
                  <a:pt x="10633" y="1841"/>
                </a:lnTo>
                <a:lnTo>
                  <a:pt x="10820" y="1778"/>
                </a:lnTo>
                <a:lnTo>
                  <a:pt x="10426" y="0"/>
                </a:lnTo>
                <a:close/>
              </a:path>
              <a:path w="11429" h="2539">
                <a:moveTo>
                  <a:pt x="10633" y="1841"/>
                </a:moveTo>
                <a:lnTo>
                  <a:pt x="7785" y="1841"/>
                </a:lnTo>
                <a:lnTo>
                  <a:pt x="9398" y="2260"/>
                </a:lnTo>
                <a:lnTo>
                  <a:pt x="10633" y="1841"/>
                </a:lnTo>
                <a:close/>
              </a:path>
            </a:pathLst>
          </a:custGeom>
          <a:solidFill>
            <a:srgbClr val="F8F2E9"/>
          </a:solidFill>
        </p:spPr>
        <p:txBody>
          <a:bodyPr wrap="square" lIns="0" tIns="0" rIns="0" bIns="0" rtlCol="0"/>
          <a:lstStyle/>
          <a:p>
            <a:endParaRPr/>
          </a:p>
        </p:txBody>
      </p:sp>
      <p:sp>
        <p:nvSpPr>
          <p:cNvPr id="217" name="object 217"/>
          <p:cNvSpPr/>
          <p:nvPr/>
        </p:nvSpPr>
        <p:spPr>
          <a:xfrm>
            <a:off x="4822816" y="2892077"/>
            <a:ext cx="15240" cy="6350"/>
          </a:xfrm>
          <a:custGeom>
            <a:avLst/>
            <a:gdLst/>
            <a:ahLst/>
            <a:cxnLst/>
            <a:rect l="l" t="t" r="r" b="b"/>
            <a:pathLst>
              <a:path w="15239" h="6350">
                <a:moveTo>
                  <a:pt x="14681" y="0"/>
                </a:moveTo>
                <a:lnTo>
                  <a:pt x="0" y="2984"/>
                </a:lnTo>
                <a:lnTo>
                  <a:pt x="787" y="6210"/>
                </a:lnTo>
                <a:lnTo>
                  <a:pt x="6959" y="5118"/>
                </a:lnTo>
                <a:lnTo>
                  <a:pt x="13427" y="4559"/>
                </a:lnTo>
                <a:lnTo>
                  <a:pt x="13055" y="4559"/>
                </a:lnTo>
                <a:lnTo>
                  <a:pt x="12649" y="4521"/>
                </a:lnTo>
                <a:lnTo>
                  <a:pt x="14681" y="0"/>
                </a:lnTo>
                <a:close/>
              </a:path>
              <a:path w="15239" h="6350">
                <a:moveTo>
                  <a:pt x="13868" y="4521"/>
                </a:moveTo>
                <a:lnTo>
                  <a:pt x="13055" y="4559"/>
                </a:lnTo>
                <a:lnTo>
                  <a:pt x="13427" y="4559"/>
                </a:lnTo>
                <a:lnTo>
                  <a:pt x="13868" y="4521"/>
                </a:lnTo>
                <a:close/>
              </a:path>
            </a:pathLst>
          </a:custGeom>
          <a:solidFill>
            <a:srgbClr val="F8F2E9"/>
          </a:solidFill>
        </p:spPr>
        <p:txBody>
          <a:bodyPr wrap="square" lIns="0" tIns="0" rIns="0" bIns="0" rtlCol="0"/>
          <a:lstStyle/>
          <a:p>
            <a:endParaRPr/>
          </a:p>
        </p:txBody>
      </p:sp>
      <p:sp>
        <p:nvSpPr>
          <p:cNvPr id="218" name="object 218"/>
          <p:cNvSpPr/>
          <p:nvPr/>
        </p:nvSpPr>
        <p:spPr>
          <a:xfrm>
            <a:off x="4838289" y="2894596"/>
            <a:ext cx="7620" cy="1905"/>
          </a:xfrm>
          <a:custGeom>
            <a:avLst/>
            <a:gdLst/>
            <a:ahLst/>
            <a:cxnLst/>
            <a:rect l="l" t="t" r="r" b="b"/>
            <a:pathLst>
              <a:path w="7620" h="1905">
                <a:moveTo>
                  <a:pt x="7188" y="0"/>
                </a:moveTo>
                <a:lnTo>
                  <a:pt x="3797" y="1435"/>
                </a:lnTo>
                <a:lnTo>
                  <a:pt x="0" y="1892"/>
                </a:lnTo>
                <a:lnTo>
                  <a:pt x="2133" y="1739"/>
                </a:lnTo>
                <a:lnTo>
                  <a:pt x="4305" y="1651"/>
                </a:lnTo>
                <a:lnTo>
                  <a:pt x="6460" y="1651"/>
                </a:lnTo>
                <a:lnTo>
                  <a:pt x="7188" y="0"/>
                </a:lnTo>
                <a:close/>
              </a:path>
              <a:path w="7620" h="1905">
                <a:moveTo>
                  <a:pt x="6460" y="1651"/>
                </a:moveTo>
                <a:lnTo>
                  <a:pt x="4305" y="1651"/>
                </a:lnTo>
                <a:lnTo>
                  <a:pt x="6388" y="1816"/>
                </a:lnTo>
                <a:lnTo>
                  <a:pt x="6460" y="1651"/>
                </a:lnTo>
                <a:close/>
              </a:path>
            </a:pathLst>
          </a:custGeom>
          <a:solidFill>
            <a:srgbClr val="F8F2E9"/>
          </a:solidFill>
        </p:spPr>
        <p:txBody>
          <a:bodyPr wrap="square" lIns="0" tIns="0" rIns="0" bIns="0" rtlCol="0"/>
          <a:lstStyle/>
          <a:p>
            <a:endParaRPr/>
          </a:p>
        </p:txBody>
      </p:sp>
      <p:sp>
        <p:nvSpPr>
          <p:cNvPr id="219" name="object 219"/>
          <p:cNvSpPr/>
          <p:nvPr/>
        </p:nvSpPr>
        <p:spPr>
          <a:xfrm>
            <a:off x="4745226" y="2882562"/>
            <a:ext cx="10795" cy="5080"/>
          </a:xfrm>
          <a:custGeom>
            <a:avLst/>
            <a:gdLst/>
            <a:ahLst/>
            <a:cxnLst/>
            <a:rect l="l" t="t" r="r" b="b"/>
            <a:pathLst>
              <a:path w="10795" h="5080">
                <a:moveTo>
                  <a:pt x="8584" y="377"/>
                </a:moveTo>
                <a:lnTo>
                  <a:pt x="3041" y="1990"/>
                </a:lnTo>
                <a:lnTo>
                  <a:pt x="0" y="4021"/>
                </a:lnTo>
                <a:lnTo>
                  <a:pt x="6434" y="4127"/>
                </a:lnTo>
                <a:lnTo>
                  <a:pt x="9710" y="4953"/>
                </a:lnTo>
                <a:lnTo>
                  <a:pt x="8584" y="377"/>
                </a:lnTo>
                <a:close/>
              </a:path>
              <a:path w="10795" h="5080">
                <a:moveTo>
                  <a:pt x="8950" y="327"/>
                </a:moveTo>
                <a:lnTo>
                  <a:pt x="8757" y="327"/>
                </a:lnTo>
                <a:lnTo>
                  <a:pt x="10345" y="1320"/>
                </a:lnTo>
                <a:lnTo>
                  <a:pt x="8950" y="327"/>
                </a:lnTo>
                <a:close/>
              </a:path>
              <a:path w="10795" h="5080">
                <a:moveTo>
                  <a:pt x="8491" y="0"/>
                </a:moveTo>
                <a:lnTo>
                  <a:pt x="8584" y="377"/>
                </a:lnTo>
                <a:lnTo>
                  <a:pt x="8757" y="327"/>
                </a:lnTo>
                <a:lnTo>
                  <a:pt x="8950" y="327"/>
                </a:lnTo>
                <a:lnTo>
                  <a:pt x="8491" y="0"/>
                </a:lnTo>
                <a:close/>
              </a:path>
            </a:pathLst>
          </a:custGeom>
          <a:solidFill>
            <a:srgbClr val="F8F2E9"/>
          </a:solidFill>
        </p:spPr>
        <p:txBody>
          <a:bodyPr wrap="square" lIns="0" tIns="0" rIns="0" bIns="0" rtlCol="0"/>
          <a:lstStyle/>
          <a:p>
            <a:endParaRPr/>
          </a:p>
        </p:txBody>
      </p:sp>
      <p:sp>
        <p:nvSpPr>
          <p:cNvPr id="220" name="object 220"/>
          <p:cNvSpPr/>
          <p:nvPr/>
        </p:nvSpPr>
        <p:spPr>
          <a:xfrm>
            <a:off x="4822060" y="2901717"/>
            <a:ext cx="6350" cy="4445"/>
          </a:xfrm>
          <a:custGeom>
            <a:avLst/>
            <a:gdLst/>
            <a:ahLst/>
            <a:cxnLst/>
            <a:rect l="l" t="t" r="r" b="b"/>
            <a:pathLst>
              <a:path w="6350" h="4444">
                <a:moveTo>
                  <a:pt x="3873" y="0"/>
                </a:moveTo>
                <a:lnTo>
                  <a:pt x="0" y="3213"/>
                </a:lnTo>
                <a:lnTo>
                  <a:pt x="6350" y="3975"/>
                </a:lnTo>
                <a:lnTo>
                  <a:pt x="3873" y="0"/>
                </a:lnTo>
                <a:close/>
              </a:path>
            </a:pathLst>
          </a:custGeom>
          <a:solidFill>
            <a:srgbClr val="F8F2E9"/>
          </a:solidFill>
        </p:spPr>
        <p:txBody>
          <a:bodyPr wrap="square" lIns="0" tIns="0" rIns="0" bIns="0" rtlCol="0"/>
          <a:lstStyle/>
          <a:p>
            <a:endParaRPr/>
          </a:p>
        </p:txBody>
      </p:sp>
      <p:sp>
        <p:nvSpPr>
          <p:cNvPr id="221" name="object 221"/>
          <p:cNvSpPr/>
          <p:nvPr/>
        </p:nvSpPr>
        <p:spPr>
          <a:xfrm>
            <a:off x="4773631" y="2901593"/>
            <a:ext cx="14604" cy="2540"/>
          </a:xfrm>
          <a:custGeom>
            <a:avLst/>
            <a:gdLst/>
            <a:ahLst/>
            <a:cxnLst/>
            <a:rect l="l" t="t" r="r" b="b"/>
            <a:pathLst>
              <a:path w="14604" h="2539">
                <a:moveTo>
                  <a:pt x="0" y="0"/>
                </a:moveTo>
                <a:lnTo>
                  <a:pt x="253" y="1181"/>
                </a:lnTo>
                <a:lnTo>
                  <a:pt x="11290" y="2285"/>
                </a:lnTo>
                <a:lnTo>
                  <a:pt x="11125" y="1612"/>
                </a:lnTo>
                <a:lnTo>
                  <a:pt x="12522" y="1219"/>
                </a:lnTo>
                <a:lnTo>
                  <a:pt x="14249" y="927"/>
                </a:lnTo>
                <a:lnTo>
                  <a:pt x="7442" y="787"/>
                </a:lnTo>
                <a:lnTo>
                  <a:pt x="0" y="0"/>
                </a:lnTo>
                <a:close/>
              </a:path>
            </a:pathLst>
          </a:custGeom>
          <a:solidFill>
            <a:srgbClr val="F8F2E9"/>
          </a:solidFill>
        </p:spPr>
        <p:txBody>
          <a:bodyPr wrap="square" lIns="0" tIns="0" rIns="0" bIns="0" rtlCol="0"/>
          <a:lstStyle/>
          <a:p>
            <a:endParaRPr/>
          </a:p>
        </p:txBody>
      </p:sp>
      <p:sp>
        <p:nvSpPr>
          <p:cNvPr id="222" name="object 222"/>
          <p:cNvSpPr/>
          <p:nvPr/>
        </p:nvSpPr>
        <p:spPr>
          <a:xfrm>
            <a:off x="4787875" y="2901857"/>
            <a:ext cx="8890" cy="1270"/>
          </a:xfrm>
          <a:custGeom>
            <a:avLst/>
            <a:gdLst/>
            <a:ahLst/>
            <a:cxnLst/>
            <a:rect l="l" t="t" r="r" b="b"/>
            <a:pathLst>
              <a:path w="8889" h="1269">
                <a:moveTo>
                  <a:pt x="8877" y="0"/>
                </a:moveTo>
                <a:lnTo>
                  <a:pt x="6959" y="38"/>
                </a:lnTo>
                <a:lnTo>
                  <a:pt x="2844" y="177"/>
                </a:lnTo>
                <a:lnTo>
                  <a:pt x="0" y="660"/>
                </a:lnTo>
                <a:lnTo>
                  <a:pt x="3543" y="736"/>
                </a:lnTo>
                <a:lnTo>
                  <a:pt x="6908" y="647"/>
                </a:lnTo>
                <a:lnTo>
                  <a:pt x="8877" y="0"/>
                </a:lnTo>
                <a:close/>
              </a:path>
            </a:pathLst>
          </a:custGeom>
          <a:solidFill>
            <a:srgbClr val="F8F2E9"/>
          </a:solidFill>
        </p:spPr>
        <p:txBody>
          <a:bodyPr wrap="square" lIns="0" tIns="0" rIns="0" bIns="0" rtlCol="0"/>
          <a:lstStyle/>
          <a:p>
            <a:endParaRPr/>
          </a:p>
        </p:txBody>
      </p:sp>
      <p:sp>
        <p:nvSpPr>
          <p:cNvPr id="223" name="object 223"/>
          <p:cNvSpPr/>
          <p:nvPr/>
        </p:nvSpPr>
        <p:spPr>
          <a:xfrm>
            <a:off x="4802279" y="2905777"/>
            <a:ext cx="11430" cy="1270"/>
          </a:xfrm>
          <a:custGeom>
            <a:avLst/>
            <a:gdLst/>
            <a:ahLst/>
            <a:cxnLst/>
            <a:rect l="l" t="t" r="r" b="b"/>
            <a:pathLst>
              <a:path w="11429" h="1269">
                <a:moveTo>
                  <a:pt x="0" y="0"/>
                </a:moveTo>
                <a:lnTo>
                  <a:pt x="11049" y="1117"/>
                </a:lnTo>
                <a:lnTo>
                  <a:pt x="7785" y="279"/>
                </a:lnTo>
                <a:lnTo>
                  <a:pt x="0" y="0"/>
                </a:lnTo>
                <a:close/>
              </a:path>
            </a:pathLst>
          </a:custGeom>
          <a:solidFill>
            <a:srgbClr val="F8F2E9"/>
          </a:solidFill>
        </p:spPr>
        <p:txBody>
          <a:bodyPr wrap="square" lIns="0" tIns="0" rIns="0" bIns="0" rtlCol="0"/>
          <a:lstStyle/>
          <a:p>
            <a:endParaRPr/>
          </a:p>
        </p:txBody>
      </p:sp>
      <p:sp>
        <p:nvSpPr>
          <p:cNvPr id="224" name="object 224"/>
          <p:cNvSpPr/>
          <p:nvPr/>
        </p:nvSpPr>
        <p:spPr>
          <a:xfrm>
            <a:off x="4642004" y="2902003"/>
            <a:ext cx="15240" cy="3810"/>
          </a:xfrm>
          <a:custGeom>
            <a:avLst/>
            <a:gdLst/>
            <a:ahLst/>
            <a:cxnLst/>
            <a:rect l="l" t="t" r="r" b="b"/>
            <a:pathLst>
              <a:path w="15239" h="3810">
                <a:moveTo>
                  <a:pt x="13271" y="0"/>
                </a:moveTo>
                <a:lnTo>
                  <a:pt x="1231" y="1143"/>
                </a:lnTo>
                <a:lnTo>
                  <a:pt x="0" y="2514"/>
                </a:lnTo>
                <a:lnTo>
                  <a:pt x="3289" y="3340"/>
                </a:lnTo>
                <a:lnTo>
                  <a:pt x="7772" y="2806"/>
                </a:lnTo>
                <a:lnTo>
                  <a:pt x="10655" y="1854"/>
                </a:lnTo>
                <a:lnTo>
                  <a:pt x="15113" y="1320"/>
                </a:lnTo>
                <a:lnTo>
                  <a:pt x="13271" y="0"/>
                </a:lnTo>
                <a:close/>
              </a:path>
            </a:pathLst>
          </a:custGeom>
          <a:solidFill>
            <a:srgbClr val="F8F2E9"/>
          </a:solidFill>
        </p:spPr>
        <p:txBody>
          <a:bodyPr wrap="square" lIns="0" tIns="0" rIns="0" bIns="0" rtlCol="0"/>
          <a:lstStyle/>
          <a:p>
            <a:endParaRPr/>
          </a:p>
        </p:txBody>
      </p:sp>
      <p:sp>
        <p:nvSpPr>
          <p:cNvPr id="225" name="object 225"/>
          <p:cNvSpPr/>
          <p:nvPr/>
        </p:nvSpPr>
        <p:spPr>
          <a:xfrm>
            <a:off x="4686016" y="2909886"/>
            <a:ext cx="5715" cy="5080"/>
          </a:xfrm>
          <a:custGeom>
            <a:avLst/>
            <a:gdLst/>
            <a:ahLst/>
            <a:cxnLst/>
            <a:rect l="l" t="t" r="r" b="b"/>
            <a:pathLst>
              <a:path w="5714" h="5080">
                <a:moveTo>
                  <a:pt x="368" y="0"/>
                </a:moveTo>
                <a:lnTo>
                  <a:pt x="0" y="4940"/>
                </a:lnTo>
                <a:lnTo>
                  <a:pt x="5676" y="3035"/>
                </a:lnTo>
                <a:lnTo>
                  <a:pt x="2425" y="2209"/>
                </a:lnTo>
                <a:lnTo>
                  <a:pt x="2197" y="1320"/>
                </a:lnTo>
                <a:lnTo>
                  <a:pt x="368" y="0"/>
                </a:lnTo>
                <a:close/>
              </a:path>
            </a:pathLst>
          </a:custGeom>
          <a:solidFill>
            <a:srgbClr val="F8F2E9"/>
          </a:solidFill>
        </p:spPr>
        <p:txBody>
          <a:bodyPr wrap="square" lIns="0" tIns="0" rIns="0" bIns="0" rtlCol="0"/>
          <a:lstStyle/>
          <a:p>
            <a:endParaRPr/>
          </a:p>
        </p:txBody>
      </p:sp>
      <p:sp>
        <p:nvSpPr>
          <p:cNvPr id="226" name="object 226"/>
          <p:cNvSpPr/>
          <p:nvPr/>
        </p:nvSpPr>
        <p:spPr>
          <a:xfrm>
            <a:off x="4648104" y="2914075"/>
            <a:ext cx="19685" cy="3810"/>
          </a:xfrm>
          <a:custGeom>
            <a:avLst/>
            <a:gdLst/>
            <a:ahLst/>
            <a:cxnLst/>
            <a:rect l="l" t="t" r="r" b="b"/>
            <a:pathLst>
              <a:path w="19685" h="3810">
                <a:moveTo>
                  <a:pt x="8472" y="0"/>
                </a:moveTo>
                <a:lnTo>
                  <a:pt x="5476" y="1188"/>
                </a:lnTo>
                <a:lnTo>
                  <a:pt x="1195" y="2443"/>
                </a:lnTo>
                <a:lnTo>
                  <a:pt x="0" y="3380"/>
                </a:lnTo>
                <a:lnTo>
                  <a:pt x="6262" y="3619"/>
                </a:lnTo>
                <a:lnTo>
                  <a:pt x="7481" y="2260"/>
                </a:lnTo>
                <a:lnTo>
                  <a:pt x="19546" y="1130"/>
                </a:lnTo>
                <a:lnTo>
                  <a:pt x="8472" y="0"/>
                </a:lnTo>
                <a:close/>
              </a:path>
            </a:pathLst>
          </a:custGeom>
          <a:solidFill>
            <a:srgbClr val="F8F2E9"/>
          </a:solidFill>
        </p:spPr>
        <p:txBody>
          <a:bodyPr wrap="square" lIns="0" tIns="0" rIns="0" bIns="0" rtlCol="0"/>
          <a:lstStyle/>
          <a:p>
            <a:endParaRPr/>
          </a:p>
        </p:txBody>
      </p:sp>
      <p:sp>
        <p:nvSpPr>
          <p:cNvPr id="227" name="object 227"/>
          <p:cNvSpPr/>
          <p:nvPr/>
        </p:nvSpPr>
        <p:spPr>
          <a:xfrm>
            <a:off x="4475127" y="2899656"/>
            <a:ext cx="3175" cy="8255"/>
          </a:xfrm>
          <a:custGeom>
            <a:avLst/>
            <a:gdLst/>
            <a:ahLst/>
            <a:cxnLst/>
            <a:rect l="l" t="t" r="r" b="b"/>
            <a:pathLst>
              <a:path w="3175" h="8255">
                <a:moveTo>
                  <a:pt x="2628" y="0"/>
                </a:moveTo>
                <a:lnTo>
                  <a:pt x="0" y="8166"/>
                </a:lnTo>
                <a:lnTo>
                  <a:pt x="3060" y="8115"/>
                </a:lnTo>
                <a:lnTo>
                  <a:pt x="2628" y="0"/>
                </a:lnTo>
                <a:close/>
              </a:path>
            </a:pathLst>
          </a:custGeom>
          <a:solidFill>
            <a:srgbClr val="F8F2E9"/>
          </a:solidFill>
        </p:spPr>
        <p:txBody>
          <a:bodyPr wrap="square" lIns="0" tIns="0" rIns="0" bIns="0" rtlCol="0"/>
          <a:lstStyle/>
          <a:p>
            <a:endParaRPr/>
          </a:p>
        </p:txBody>
      </p:sp>
      <p:sp>
        <p:nvSpPr>
          <p:cNvPr id="228" name="object 228"/>
          <p:cNvSpPr/>
          <p:nvPr/>
        </p:nvSpPr>
        <p:spPr>
          <a:xfrm>
            <a:off x="4311257" y="2921001"/>
            <a:ext cx="24130" cy="6350"/>
          </a:xfrm>
          <a:custGeom>
            <a:avLst/>
            <a:gdLst/>
            <a:ahLst/>
            <a:cxnLst/>
            <a:rect l="l" t="t" r="r" b="b"/>
            <a:pathLst>
              <a:path w="24129" h="6350">
                <a:moveTo>
                  <a:pt x="0" y="876"/>
                </a:moveTo>
                <a:lnTo>
                  <a:pt x="3949" y="6210"/>
                </a:lnTo>
                <a:lnTo>
                  <a:pt x="10703" y="6286"/>
                </a:lnTo>
                <a:lnTo>
                  <a:pt x="12609" y="4740"/>
                </a:lnTo>
                <a:lnTo>
                  <a:pt x="14256" y="3284"/>
                </a:lnTo>
                <a:lnTo>
                  <a:pt x="20838" y="3284"/>
                </a:lnTo>
                <a:lnTo>
                  <a:pt x="23051" y="2019"/>
                </a:lnTo>
                <a:lnTo>
                  <a:pt x="4521" y="2019"/>
                </a:lnTo>
                <a:lnTo>
                  <a:pt x="0" y="876"/>
                </a:lnTo>
                <a:close/>
              </a:path>
              <a:path w="24129" h="6350">
                <a:moveTo>
                  <a:pt x="20838" y="3284"/>
                </a:moveTo>
                <a:lnTo>
                  <a:pt x="14256" y="3284"/>
                </a:lnTo>
                <a:lnTo>
                  <a:pt x="20231" y="3632"/>
                </a:lnTo>
                <a:lnTo>
                  <a:pt x="20838" y="3284"/>
                </a:lnTo>
                <a:close/>
              </a:path>
              <a:path w="24129" h="6350">
                <a:moveTo>
                  <a:pt x="13131" y="0"/>
                </a:moveTo>
                <a:lnTo>
                  <a:pt x="4521" y="2019"/>
                </a:lnTo>
                <a:lnTo>
                  <a:pt x="23051" y="2019"/>
                </a:lnTo>
                <a:lnTo>
                  <a:pt x="23583" y="1714"/>
                </a:lnTo>
                <a:lnTo>
                  <a:pt x="9690" y="1651"/>
                </a:lnTo>
                <a:lnTo>
                  <a:pt x="13131" y="0"/>
                </a:lnTo>
                <a:close/>
              </a:path>
            </a:pathLst>
          </a:custGeom>
          <a:solidFill>
            <a:srgbClr val="F8F2E9"/>
          </a:solidFill>
        </p:spPr>
        <p:txBody>
          <a:bodyPr wrap="square" lIns="0" tIns="0" rIns="0" bIns="0" rtlCol="0"/>
          <a:lstStyle/>
          <a:p>
            <a:endParaRPr/>
          </a:p>
        </p:txBody>
      </p:sp>
      <p:sp>
        <p:nvSpPr>
          <p:cNvPr id="229" name="object 229"/>
          <p:cNvSpPr/>
          <p:nvPr/>
        </p:nvSpPr>
        <p:spPr>
          <a:xfrm>
            <a:off x="4324387" y="2919771"/>
            <a:ext cx="4445" cy="1270"/>
          </a:xfrm>
          <a:custGeom>
            <a:avLst/>
            <a:gdLst/>
            <a:ahLst/>
            <a:cxnLst/>
            <a:rect l="l" t="t" r="r" b="b"/>
            <a:pathLst>
              <a:path w="4445" h="1269">
                <a:moveTo>
                  <a:pt x="4394" y="0"/>
                </a:moveTo>
                <a:lnTo>
                  <a:pt x="1865" y="520"/>
                </a:lnTo>
                <a:lnTo>
                  <a:pt x="670" y="914"/>
                </a:lnTo>
                <a:lnTo>
                  <a:pt x="0" y="1231"/>
                </a:lnTo>
                <a:lnTo>
                  <a:pt x="1478" y="888"/>
                </a:lnTo>
                <a:lnTo>
                  <a:pt x="2882" y="507"/>
                </a:lnTo>
                <a:lnTo>
                  <a:pt x="4394" y="0"/>
                </a:lnTo>
                <a:close/>
              </a:path>
            </a:pathLst>
          </a:custGeom>
          <a:solidFill>
            <a:srgbClr val="F8F2E9"/>
          </a:solidFill>
        </p:spPr>
        <p:txBody>
          <a:bodyPr wrap="square" lIns="0" tIns="0" rIns="0" bIns="0" rtlCol="0"/>
          <a:lstStyle/>
          <a:p>
            <a:endParaRPr/>
          </a:p>
        </p:txBody>
      </p:sp>
      <p:sp>
        <p:nvSpPr>
          <p:cNvPr id="232" name="object 232"/>
          <p:cNvSpPr/>
          <p:nvPr/>
        </p:nvSpPr>
        <p:spPr>
          <a:xfrm>
            <a:off x="3629177" y="2925102"/>
            <a:ext cx="4445" cy="5080"/>
          </a:xfrm>
          <a:custGeom>
            <a:avLst/>
            <a:gdLst/>
            <a:ahLst/>
            <a:cxnLst/>
            <a:rect l="l" t="t" r="r" b="b"/>
            <a:pathLst>
              <a:path w="4445" h="5080">
                <a:moveTo>
                  <a:pt x="0" y="0"/>
                </a:moveTo>
                <a:lnTo>
                  <a:pt x="1866" y="4572"/>
                </a:lnTo>
                <a:lnTo>
                  <a:pt x="4013" y="4673"/>
                </a:lnTo>
                <a:lnTo>
                  <a:pt x="0" y="0"/>
                </a:lnTo>
                <a:close/>
              </a:path>
            </a:pathLst>
          </a:custGeom>
          <a:solidFill>
            <a:srgbClr val="F8F2E9"/>
          </a:solidFill>
        </p:spPr>
        <p:txBody>
          <a:bodyPr wrap="square" lIns="0" tIns="0" rIns="0" bIns="0" rtlCol="0"/>
          <a:lstStyle/>
          <a:p>
            <a:endParaRPr/>
          </a:p>
        </p:txBody>
      </p:sp>
      <p:sp>
        <p:nvSpPr>
          <p:cNvPr id="233" name="object 233"/>
          <p:cNvSpPr/>
          <p:nvPr/>
        </p:nvSpPr>
        <p:spPr>
          <a:xfrm>
            <a:off x="3525439" y="2929796"/>
            <a:ext cx="15240" cy="6350"/>
          </a:xfrm>
          <a:custGeom>
            <a:avLst/>
            <a:gdLst/>
            <a:ahLst/>
            <a:cxnLst/>
            <a:rect l="l" t="t" r="r" b="b"/>
            <a:pathLst>
              <a:path w="15239" h="6350">
                <a:moveTo>
                  <a:pt x="0" y="0"/>
                </a:moveTo>
                <a:lnTo>
                  <a:pt x="1155" y="5829"/>
                </a:lnTo>
                <a:lnTo>
                  <a:pt x="5422" y="6019"/>
                </a:lnTo>
                <a:lnTo>
                  <a:pt x="0" y="0"/>
                </a:lnTo>
                <a:close/>
              </a:path>
              <a:path w="15239" h="6350">
                <a:moveTo>
                  <a:pt x="10426" y="4978"/>
                </a:moveTo>
                <a:lnTo>
                  <a:pt x="5422" y="6019"/>
                </a:lnTo>
                <a:lnTo>
                  <a:pt x="14706" y="5181"/>
                </a:lnTo>
                <a:lnTo>
                  <a:pt x="10426" y="4978"/>
                </a:lnTo>
                <a:close/>
              </a:path>
            </a:pathLst>
          </a:custGeom>
          <a:solidFill>
            <a:srgbClr val="F8F2E9"/>
          </a:solidFill>
        </p:spPr>
        <p:txBody>
          <a:bodyPr wrap="square" lIns="0" tIns="0" rIns="0" bIns="0" rtlCol="0"/>
          <a:lstStyle/>
          <a:p>
            <a:endParaRPr/>
          </a:p>
        </p:txBody>
      </p:sp>
      <p:sp>
        <p:nvSpPr>
          <p:cNvPr id="234" name="object 234"/>
          <p:cNvSpPr txBox="1">
            <a:spLocks noGrp="1"/>
          </p:cNvSpPr>
          <p:nvPr>
            <p:ph type="title"/>
          </p:nvPr>
        </p:nvSpPr>
        <p:spPr>
          <a:xfrm>
            <a:off x="819285" y="1365328"/>
            <a:ext cx="3697850" cy="1224694"/>
          </a:xfrm>
          <a:prstGeom prst="rect">
            <a:avLst/>
          </a:prstGeom>
        </p:spPr>
        <p:txBody>
          <a:bodyPr vert="horz" wrap="square" lIns="0" tIns="69850" rIns="0" bIns="0" rtlCol="0">
            <a:spAutoFit/>
          </a:bodyPr>
          <a:lstStyle/>
          <a:p>
            <a:pPr marL="1816734" marR="5080">
              <a:lnSpc>
                <a:spcPts val="4500"/>
              </a:lnSpc>
              <a:spcBef>
                <a:spcPts val="550"/>
              </a:spcBef>
            </a:pPr>
            <a:r>
              <a:rPr lang="en-GB" dirty="0"/>
              <a:t>M</a:t>
            </a:r>
            <a:r>
              <a:rPr dirty="0"/>
              <a:t>EN</a:t>
            </a:r>
            <a:r>
              <a:rPr lang="fr-FR" dirty="0"/>
              <a:t>U</a:t>
            </a:r>
            <a:br>
              <a:rPr lang="fr-FR" dirty="0"/>
            </a:br>
            <a:r>
              <a:rPr lang="fr-FR" dirty="0"/>
              <a:t>PIZZA</a:t>
            </a:r>
            <a:endParaRPr dirty="0"/>
          </a:p>
        </p:txBody>
      </p:sp>
      <p:sp>
        <p:nvSpPr>
          <p:cNvPr id="275" name="object 275"/>
          <p:cNvSpPr txBox="1"/>
          <p:nvPr/>
        </p:nvSpPr>
        <p:spPr>
          <a:xfrm rot="20820000">
            <a:off x="862006" y="2219459"/>
            <a:ext cx="563828" cy="168892"/>
          </a:xfrm>
          <a:prstGeom prst="rect">
            <a:avLst/>
          </a:prstGeom>
        </p:spPr>
        <p:txBody>
          <a:bodyPr vert="horz" wrap="square" lIns="0" tIns="0" rIns="0" bIns="0" rtlCol="0">
            <a:spAutoFit/>
          </a:bodyPr>
          <a:lstStyle/>
          <a:p>
            <a:pPr>
              <a:lnSpc>
                <a:spcPts val="1300"/>
              </a:lnSpc>
            </a:pPr>
            <a:r>
              <a:rPr sz="1300" b="1" spc="-50" dirty="0">
                <a:solidFill>
                  <a:srgbClr val="F8F2E9"/>
                </a:solidFill>
                <a:latin typeface="Arial Black"/>
                <a:cs typeface="Arial Black"/>
              </a:rPr>
              <a:t>B</a:t>
            </a:r>
            <a:r>
              <a:rPr sz="1300" b="1" dirty="0">
                <a:solidFill>
                  <a:srgbClr val="F8F2E9"/>
                </a:solidFill>
                <a:latin typeface="Arial Black"/>
                <a:cs typeface="Arial Black"/>
              </a:rPr>
              <a:t>UON</a:t>
            </a:r>
            <a:endParaRPr sz="1300" dirty="0">
              <a:latin typeface="Arial Black"/>
              <a:cs typeface="Arial Black"/>
            </a:endParaRPr>
          </a:p>
        </p:txBody>
      </p:sp>
      <p:sp>
        <p:nvSpPr>
          <p:cNvPr id="276" name="object 276"/>
          <p:cNvSpPr txBox="1"/>
          <p:nvPr/>
        </p:nvSpPr>
        <p:spPr>
          <a:xfrm rot="20820000">
            <a:off x="698947" y="2431446"/>
            <a:ext cx="992365" cy="168957"/>
          </a:xfrm>
          <a:prstGeom prst="rect">
            <a:avLst/>
          </a:prstGeom>
        </p:spPr>
        <p:txBody>
          <a:bodyPr vert="horz" wrap="square" lIns="0" tIns="0" rIns="0" bIns="0" rtlCol="0">
            <a:spAutoFit/>
          </a:bodyPr>
          <a:lstStyle/>
          <a:p>
            <a:pPr>
              <a:lnSpc>
                <a:spcPts val="1300"/>
              </a:lnSpc>
            </a:pPr>
            <a:r>
              <a:rPr sz="1300" b="1" dirty="0">
                <a:solidFill>
                  <a:srgbClr val="F8F2E9"/>
                </a:solidFill>
                <a:latin typeface="Arial Black"/>
                <a:cs typeface="Arial Black"/>
              </a:rPr>
              <a:t>APPETI</a:t>
            </a:r>
            <a:r>
              <a:rPr sz="1300" b="1" spc="-60" dirty="0">
                <a:solidFill>
                  <a:srgbClr val="F8F2E9"/>
                </a:solidFill>
                <a:latin typeface="Arial Black"/>
                <a:cs typeface="Arial Black"/>
              </a:rPr>
              <a:t>T</a:t>
            </a:r>
            <a:r>
              <a:rPr sz="1950" b="1" baseline="2136" dirty="0">
                <a:solidFill>
                  <a:srgbClr val="F8F2E9"/>
                </a:solidFill>
                <a:latin typeface="Arial Black"/>
                <a:cs typeface="Arial Black"/>
              </a:rPr>
              <a:t>O!</a:t>
            </a:r>
            <a:endParaRPr sz="1950" baseline="2136">
              <a:latin typeface="Arial Black"/>
              <a:cs typeface="Arial Black"/>
            </a:endParaRPr>
          </a:p>
        </p:txBody>
      </p:sp>
      <p:sp>
        <p:nvSpPr>
          <p:cNvPr id="277" name="object 2">
            <a:extLst>
              <a:ext uri="{FF2B5EF4-FFF2-40B4-BE49-F238E27FC236}">
                <a16:creationId xmlns:a16="http://schemas.microsoft.com/office/drawing/2014/main" id="{F5C23B13-F766-ED4E-9DB0-01228E6E8727}"/>
              </a:ext>
            </a:extLst>
          </p:cNvPr>
          <p:cNvSpPr txBox="1"/>
          <p:nvPr/>
        </p:nvSpPr>
        <p:spPr>
          <a:xfrm>
            <a:off x="4119208" y="3884734"/>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78" name="object 3">
            <a:extLst>
              <a:ext uri="{FF2B5EF4-FFF2-40B4-BE49-F238E27FC236}">
                <a16:creationId xmlns:a16="http://schemas.microsoft.com/office/drawing/2014/main" id="{04538874-038F-4A4B-8E73-09C350D23C4F}"/>
              </a:ext>
            </a:extLst>
          </p:cNvPr>
          <p:cNvSpPr txBox="1"/>
          <p:nvPr/>
        </p:nvSpPr>
        <p:spPr>
          <a:xfrm>
            <a:off x="2664595" y="3833139"/>
            <a:ext cx="1444625" cy="674544"/>
          </a:xfrm>
          <a:prstGeom prst="rect">
            <a:avLst/>
          </a:prstGeom>
        </p:spPr>
        <p:txBody>
          <a:bodyPr vert="horz" wrap="square" lIns="0" tIns="73660" rIns="0" bIns="0" rtlCol="0">
            <a:spAutoFit/>
          </a:bodyPr>
          <a:lstStyle/>
          <a:p>
            <a:pPr marL="12700">
              <a:spcBef>
                <a:spcPts val="580"/>
              </a:spcBef>
            </a:pPr>
            <a:r>
              <a:rPr sz="1200" b="1" spc="-35" dirty="0">
                <a:solidFill>
                  <a:srgbClr val="F8F2E9"/>
                </a:solidFill>
                <a:latin typeface="Arial"/>
                <a:cs typeface="Arial"/>
              </a:rPr>
              <a:t>Verdure</a:t>
            </a:r>
            <a:r>
              <a:rPr sz="1200" b="1" spc="-60" dirty="0">
                <a:solidFill>
                  <a:srgbClr val="F8F2E9"/>
                </a:solidFill>
                <a:latin typeface="Arial"/>
                <a:cs typeface="Arial"/>
              </a:rPr>
              <a:t> </a:t>
            </a:r>
            <a:r>
              <a:rPr sz="1200" b="1" spc="-25" dirty="0">
                <a:solidFill>
                  <a:srgbClr val="F8F2E9"/>
                </a:solidFill>
                <a:latin typeface="Arial"/>
                <a:cs typeface="Arial"/>
              </a:rPr>
              <a:t>Grigliate</a:t>
            </a:r>
            <a:endParaRPr sz="1200" dirty="0">
              <a:latin typeface="Arial"/>
              <a:cs typeface="Arial"/>
            </a:endParaRPr>
          </a:p>
          <a:p>
            <a:pPr marL="12700"/>
            <a:r>
              <a:rPr lang="fr-FR" sz="900" i="1" spc="-10" dirty="0">
                <a:solidFill>
                  <a:srgbClr val="F8F2E9"/>
                </a:solidFill>
                <a:latin typeface="Arial"/>
                <a:cs typeface="Arial"/>
              </a:rPr>
              <a:t>Sauce tomate, poivrons grillés, courgettes, aubergines, mozzarella</a:t>
            </a:r>
            <a:endParaRPr sz="900" dirty="0">
              <a:latin typeface="Arial"/>
              <a:cs typeface="Arial"/>
            </a:endParaRPr>
          </a:p>
        </p:txBody>
      </p:sp>
      <p:sp>
        <p:nvSpPr>
          <p:cNvPr id="279" name="object 21">
            <a:extLst>
              <a:ext uri="{FF2B5EF4-FFF2-40B4-BE49-F238E27FC236}">
                <a16:creationId xmlns:a16="http://schemas.microsoft.com/office/drawing/2014/main" id="{F192E54B-70EE-BC41-9662-A68885905563}"/>
              </a:ext>
            </a:extLst>
          </p:cNvPr>
          <p:cNvSpPr txBox="1"/>
          <p:nvPr/>
        </p:nvSpPr>
        <p:spPr>
          <a:xfrm>
            <a:off x="1863541" y="3884734"/>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80" name="object 22">
            <a:extLst>
              <a:ext uri="{FF2B5EF4-FFF2-40B4-BE49-F238E27FC236}">
                <a16:creationId xmlns:a16="http://schemas.microsoft.com/office/drawing/2014/main" id="{BD197B81-0EEA-D944-A07C-0B01F8302BB0}"/>
              </a:ext>
            </a:extLst>
          </p:cNvPr>
          <p:cNvSpPr txBox="1"/>
          <p:nvPr/>
        </p:nvSpPr>
        <p:spPr>
          <a:xfrm>
            <a:off x="393535" y="3844271"/>
            <a:ext cx="1444625" cy="451406"/>
          </a:xfrm>
          <a:prstGeom prst="rect">
            <a:avLst/>
          </a:prstGeom>
        </p:spPr>
        <p:txBody>
          <a:bodyPr vert="horz" wrap="square" lIns="0" tIns="73660" rIns="0" bIns="0" rtlCol="0">
            <a:spAutoFit/>
          </a:bodyPr>
          <a:lstStyle/>
          <a:p>
            <a:pPr marL="12700">
              <a:spcBef>
                <a:spcPts val="580"/>
              </a:spcBef>
            </a:pPr>
            <a:r>
              <a:rPr sz="1200" b="1" spc="-25" dirty="0">
                <a:solidFill>
                  <a:srgbClr val="F8F2E9"/>
                </a:solidFill>
                <a:latin typeface="Arial"/>
                <a:cs typeface="Arial"/>
              </a:rPr>
              <a:t>Margherita</a:t>
            </a:r>
            <a:endParaRPr sz="1200" dirty="0">
              <a:latin typeface="Arial"/>
              <a:cs typeface="Arial"/>
            </a:endParaRPr>
          </a:p>
          <a:p>
            <a:pPr marL="12700" marR="5080">
              <a:lnSpc>
                <a:spcPts val="1000"/>
              </a:lnSpc>
              <a:spcBef>
                <a:spcPts val="455"/>
              </a:spcBef>
            </a:pPr>
            <a:r>
              <a:rPr lang="fr-FR" sz="900" i="1" spc="-10" dirty="0">
                <a:solidFill>
                  <a:srgbClr val="F8F2E9"/>
                </a:solidFill>
                <a:latin typeface="Arial"/>
                <a:cs typeface="Arial"/>
              </a:rPr>
              <a:t>Sauce tomate, mozzarella</a:t>
            </a:r>
          </a:p>
        </p:txBody>
      </p:sp>
      <p:sp>
        <p:nvSpPr>
          <p:cNvPr id="281" name="object 41">
            <a:extLst>
              <a:ext uri="{FF2B5EF4-FFF2-40B4-BE49-F238E27FC236}">
                <a16:creationId xmlns:a16="http://schemas.microsoft.com/office/drawing/2014/main" id="{C52D8B0D-CC90-B740-BC6F-EB10A4E5B3B6}"/>
              </a:ext>
            </a:extLst>
          </p:cNvPr>
          <p:cNvSpPr txBox="1"/>
          <p:nvPr/>
        </p:nvSpPr>
        <p:spPr>
          <a:xfrm>
            <a:off x="3204016" y="7925912"/>
            <a:ext cx="1974829" cy="151323"/>
          </a:xfrm>
          <a:prstGeom prst="rect">
            <a:avLst/>
          </a:prstGeom>
        </p:spPr>
        <p:txBody>
          <a:bodyPr vert="horz" wrap="square" lIns="0" tIns="12700" rIns="0" bIns="0" rtlCol="0">
            <a:spAutoFit/>
          </a:bodyPr>
          <a:lstStyle/>
          <a:p>
            <a:pPr marL="12700">
              <a:spcBef>
                <a:spcPts val="100"/>
              </a:spcBef>
            </a:pPr>
            <a:r>
              <a:rPr sz="900" spc="-20" dirty="0">
                <a:solidFill>
                  <a:srgbClr val="F8F2E9"/>
                </a:solidFill>
                <a:latin typeface="Arial"/>
                <a:cs typeface="Arial"/>
              </a:rPr>
              <a:t>*</a:t>
            </a:r>
            <a:r>
              <a:rPr lang="fr-FR" sz="900" spc="-20" dirty="0">
                <a:solidFill>
                  <a:srgbClr val="F8F2E9"/>
                </a:solidFill>
                <a:latin typeface="Arial"/>
                <a:cs typeface="Arial"/>
              </a:rPr>
              <a:t>Prix nets. Taxes et services inclus</a:t>
            </a:r>
            <a:r>
              <a:rPr sz="900" spc="-20" dirty="0">
                <a:solidFill>
                  <a:srgbClr val="F8F2E9"/>
                </a:solidFill>
                <a:latin typeface="Arial"/>
                <a:cs typeface="Arial"/>
              </a:rPr>
              <a:t>.</a:t>
            </a:r>
          </a:p>
        </p:txBody>
      </p:sp>
      <p:pic>
        <p:nvPicPr>
          <p:cNvPr id="282" name="Immagine 281">
            <a:extLst>
              <a:ext uri="{FF2B5EF4-FFF2-40B4-BE49-F238E27FC236}">
                <a16:creationId xmlns:a16="http://schemas.microsoft.com/office/drawing/2014/main" id="{CA165FA8-C88C-4B40-AA1D-6DE402D1B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82" y="5748735"/>
            <a:ext cx="139700" cy="139700"/>
          </a:xfrm>
          <a:prstGeom prst="rect">
            <a:avLst/>
          </a:prstGeom>
        </p:spPr>
      </p:pic>
      <p:pic>
        <p:nvPicPr>
          <p:cNvPr id="283" name="Immagine 282">
            <a:extLst>
              <a:ext uri="{FF2B5EF4-FFF2-40B4-BE49-F238E27FC236}">
                <a16:creationId xmlns:a16="http://schemas.microsoft.com/office/drawing/2014/main" id="{372419A7-39E7-CB43-BB47-AD988441C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08" y="5748735"/>
            <a:ext cx="139700" cy="139700"/>
          </a:xfrm>
          <a:prstGeom prst="rect">
            <a:avLst/>
          </a:prstGeom>
        </p:spPr>
      </p:pic>
      <p:pic>
        <p:nvPicPr>
          <p:cNvPr id="284" name="Immagine 283">
            <a:extLst>
              <a:ext uri="{FF2B5EF4-FFF2-40B4-BE49-F238E27FC236}">
                <a16:creationId xmlns:a16="http://schemas.microsoft.com/office/drawing/2014/main" id="{5A29993A-5E40-4B4F-9E0C-2F2040CE71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956" y="5748735"/>
            <a:ext cx="139700" cy="139700"/>
          </a:xfrm>
          <a:prstGeom prst="rect">
            <a:avLst/>
          </a:prstGeom>
        </p:spPr>
      </p:pic>
      <p:pic>
        <p:nvPicPr>
          <p:cNvPr id="285" name="Immagine 284">
            <a:extLst>
              <a:ext uri="{FF2B5EF4-FFF2-40B4-BE49-F238E27FC236}">
                <a16:creationId xmlns:a16="http://schemas.microsoft.com/office/drawing/2014/main" id="{3F5EABF7-EB93-3E42-9522-D34CAA499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82" y="4491552"/>
            <a:ext cx="139700" cy="139700"/>
          </a:xfrm>
          <a:prstGeom prst="rect">
            <a:avLst/>
          </a:prstGeom>
        </p:spPr>
      </p:pic>
      <p:pic>
        <p:nvPicPr>
          <p:cNvPr id="286" name="Immagine 285">
            <a:extLst>
              <a:ext uri="{FF2B5EF4-FFF2-40B4-BE49-F238E27FC236}">
                <a16:creationId xmlns:a16="http://schemas.microsoft.com/office/drawing/2014/main" id="{B12AC3E7-6B37-F447-BE66-C9A6BDB8B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08" y="4491552"/>
            <a:ext cx="139700" cy="139700"/>
          </a:xfrm>
          <a:prstGeom prst="rect">
            <a:avLst/>
          </a:prstGeom>
        </p:spPr>
      </p:pic>
      <p:pic>
        <p:nvPicPr>
          <p:cNvPr id="287" name="Immagine 286">
            <a:extLst>
              <a:ext uri="{FF2B5EF4-FFF2-40B4-BE49-F238E27FC236}">
                <a16:creationId xmlns:a16="http://schemas.microsoft.com/office/drawing/2014/main" id="{851B9997-E232-FF42-BA38-5360DA4FB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956" y="4491552"/>
            <a:ext cx="139700" cy="139700"/>
          </a:xfrm>
          <a:prstGeom prst="rect">
            <a:avLst/>
          </a:prstGeom>
        </p:spPr>
      </p:pic>
      <p:pic>
        <p:nvPicPr>
          <p:cNvPr id="288" name="Immagine 287">
            <a:extLst>
              <a:ext uri="{FF2B5EF4-FFF2-40B4-BE49-F238E27FC236}">
                <a16:creationId xmlns:a16="http://schemas.microsoft.com/office/drawing/2014/main" id="{D6A19717-BA73-BB4C-802A-32522C5CD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812" y="4599393"/>
            <a:ext cx="139700" cy="139700"/>
          </a:xfrm>
          <a:prstGeom prst="rect">
            <a:avLst/>
          </a:prstGeom>
        </p:spPr>
      </p:pic>
      <p:pic>
        <p:nvPicPr>
          <p:cNvPr id="289" name="Immagine 288">
            <a:extLst>
              <a:ext uri="{FF2B5EF4-FFF2-40B4-BE49-F238E27FC236}">
                <a16:creationId xmlns:a16="http://schemas.microsoft.com/office/drawing/2014/main" id="{7A88C96F-D153-8545-84D2-2771C40766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109" y="4599393"/>
            <a:ext cx="139700" cy="139700"/>
          </a:xfrm>
          <a:prstGeom prst="rect">
            <a:avLst/>
          </a:prstGeom>
        </p:spPr>
      </p:pic>
      <p:pic>
        <p:nvPicPr>
          <p:cNvPr id="290" name="Immagine 289">
            <a:extLst>
              <a:ext uri="{FF2B5EF4-FFF2-40B4-BE49-F238E27FC236}">
                <a16:creationId xmlns:a16="http://schemas.microsoft.com/office/drawing/2014/main" id="{C2D05C7B-D6CB-A841-A594-63A1B702C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657" y="4599393"/>
            <a:ext cx="139700" cy="139700"/>
          </a:xfrm>
          <a:prstGeom prst="rect">
            <a:avLst/>
          </a:prstGeom>
        </p:spPr>
      </p:pic>
      <p:pic>
        <p:nvPicPr>
          <p:cNvPr id="297" name="Immagine 296">
            <a:extLst>
              <a:ext uri="{FF2B5EF4-FFF2-40B4-BE49-F238E27FC236}">
                <a16:creationId xmlns:a16="http://schemas.microsoft.com/office/drawing/2014/main" id="{BD89EA51-5CF5-DD47-8B45-EF21BA35C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66" y="6731609"/>
            <a:ext cx="139700" cy="139700"/>
          </a:xfrm>
          <a:prstGeom prst="rect">
            <a:avLst/>
          </a:prstGeom>
        </p:spPr>
      </p:pic>
      <p:pic>
        <p:nvPicPr>
          <p:cNvPr id="299" name="Immagine 298">
            <a:extLst>
              <a:ext uri="{FF2B5EF4-FFF2-40B4-BE49-F238E27FC236}">
                <a16:creationId xmlns:a16="http://schemas.microsoft.com/office/drawing/2014/main" id="{D3A5B92E-6CCC-784D-9052-FC16F678DF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98" y="6731609"/>
            <a:ext cx="139700" cy="139700"/>
          </a:xfrm>
          <a:prstGeom prst="rect">
            <a:avLst/>
          </a:prstGeom>
        </p:spPr>
      </p:pic>
      <p:pic>
        <p:nvPicPr>
          <p:cNvPr id="300" name="Immagine 299">
            <a:extLst>
              <a:ext uri="{FF2B5EF4-FFF2-40B4-BE49-F238E27FC236}">
                <a16:creationId xmlns:a16="http://schemas.microsoft.com/office/drawing/2014/main" id="{312700D2-226D-3D4C-B81D-7FDE5CD84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958" y="6747512"/>
            <a:ext cx="139700" cy="139700"/>
          </a:xfrm>
          <a:prstGeom prst="rect">
            <a:avLst/>
          </a:prstGeom>
        </p:spPr>
      </p:pic>
      <p:pic>
        <p:nvPicPr>
          <p:cNvPr id="301" name="Immagine 300">
            <a:extLst>
              <a:ext uri="{FF2B5EF4-FFF2-40B4-BE49-F238E27FC236}">
                <a16:creationId xmlns:a16="http://schemas.microsoft.com/office/drawing/2014/main" id="{3C33EC61-89AA-7043-9B38-5F6BE0A76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594" y="6747512"/>
            <a:ext cx="139700" cy="139700"/>
          </a:xfrm>
          <a:prstGeom prst="rect">
            <a:avLst/>
          </a:prstGeom>
        </p:spPr>
      </p:pic>
      <p:pic>
        <p:nvPicPr>
          <p:cNvPr id="317" name="Immagine 316">
            <a:extLst>
              <a:ext uri="{FF2B5EF4-FFF2-40B4-BE49-F238E27FC236}">
                <a16:creationId xmlns:a16="http://schemas.microsoft.com/office/drawing/2014/main" id="{5545C39A-D1CC-B64E-AD42-0FE6D0177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309" y="5743371"/>
            <a:ext cx="139700" cy="139700"/>
          </a:xfrm>
          <a:prstGeom prst="rect">
            <a:avLst/>
          </a:prstGeom>
        </p:spPr>
      </p:pic>
      <p:pic>
        <p:nvPicPr>
          <p:cNvPr id="322" name="Immagine 321">
            <a:extLst>
              <a:ext uri="{FF2B5EF4-FFF2-40B4-BE49-F238E27FC236}">
                <a16:creationId xmlns:a16="http://schemas.microsoft.com/office/drawing/2014/main" id="{9447DCE2-E9EE-F943-80D5-3D9BCB979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606" y="5743371"/>
            <a:ext cx="139700" cy="139700"/>
          </a:xfrm>
          <a:prstGeom prst="rect">
            <a:avLst/>
          </a:prstGeom>
        </p:spPr>
      </p:pic>
      <p:sp>
        <p:nvSpPr>
          <p:cNvPr id="333" name="object 3">
            <a:extLst>
              <a:ext uri="{FF2B5EF4-FFF2-40B4-BE49-F238E27FC236}">
                <a16:creationId xmlns:a16="http://schemas.microsoft.com/office/drawing/2014/main" id="{5A14DBB4-CA92-CB46-9FB0-E5F832389657}"/>
              </a:ext>
            </a:extLst>
          </p:cNvPr>
          <p:cNvSpPr txBox="1"/>
          <p:nvPr/>
        </p:nvSpPr>
        <p:spPr>
          <a:xfrm>
            <a:off x="393535" y="4983125"/>
            <a:ext cx="1444625" cy="695062"/>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Quattro</a:t>
            </a:r>
            <a:r>
              <a:rPr lang="it-IT" sz="1200" b="1" spc="-60" dirty="0">
                <a:solidFill>
                  <a:srgbClr val="F8F2E9"/>
                </a:solidFill>
                <a:latin typeface="Arial"/>
                <a:cs typeface="Arial"/>
              </a:rPr>
              <a:t> </a:t>
            </a:r>
            <a:r>
              <a:rPr lang="it-IT" sz="1200" b="1" spc="-25" dirty="0">
                <a:solidFill>
                  <a:srgbClr val="F8F2E9"/>
                </a:solidFill>
                <a:latin typeface="Arial"/>
                <a:cs typeface="Arial"/>
              </a:rPr>
              <a:t>Formaggi</a:t>
            </a:r>
            <a:endParaRPr lang="it-IT" sz="1200" dirty="0">
              <a:latin typeface="Arial"/>
              <a:cs typeface="Arial"/>
            </a:endParaRPr>
          </a:p>
          <a:p>
            <a:pPr marL="12700">
              <a:lnSpc>
                <a:spcPts val="1040"/>
              </a:lnSpc>
              <a:spcBef>
                <a:spcPts val="359"/>
              </a:spcBef>
            </a:pPr>
            <a:r>
              <a:rPr lang="fr-FR" sz="900" i="1" spc="-10" dirty="0">
                <a:solidFill>
                  <a:srgbClr val="F8F2E9"/>
                </a:solidFill>
                <a:latin typeface="Arial"/>
                <a:cs typeface="Arial"/>
              </a:rPr>
              <a:t>Sauce tomate, emmental, provolone, fromage bleu,  mozzarella</a:t>
            </a:r>
            <a:endParaRPr lang="it-IT" sz="900" dirty="0">
              <a:latin typeface="Arial"/>
              <a:cs typeface="Arial"/>
            </a:endParaRPr>
          </a:p>
        </p:txBody>
      </p:sp>
      <p:sp>
        <p:nvSpPr>
          <p:cNvPr id="334" name="object 3">
            <a:extLst>
              <a:ext uri="{FF2B5EF4-FFF2-40B4-BE49-F238E27FC236}">
                <a16:creationId xmlns:a16="http://schemas.microsoft.com/office/drawing/2014/main" id="{82FF8849-75A8-4045-B2DD-AC594B32C898}"/>
              </a:ext>
            </a:extLst>
          </p:cNvPr>
          <p:cNvSpPr txBox="1"/>
          <p:nvPr/>
        </p:nvSpPr>
        <p:spPr>
          <a:xfrm>
            <a:off x="2664595" y="4986992"/>
            <a:ext cx="1444625" cy="687368"/>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Calabrese Piccante</a:t>
            </a:r>
          </a:p>
          <a:p>
            <a:pPr marL="31750">
              <a:lnSpc>
                <a:spcPct val="100000"/>
              </a:lnSpc>
              <a:spcBef>
                <a:spcPts val="135"/>
              </a:spcBef>
            </a:pPr>
            <a:r>
              <a:rPr lang="fr-FR" sz="900" i="1" spc="-10" dirty="0">
                <a:solidFill>
                  <a:srgbClr val="F8F2E9"/>
                </a:solidFill>
                <a:latin typeface="Arial"/>
                <a:cs typeface="Arial"/>
              </a:rPr>
              <a:t>Sauce tomate, salami de Calabre épicé, poivrons, mozzarella</a:t>
            </a:r>
            <a:endParaRPr lang="it-IT" sz="900" dirty="0">
              <a:latin typeface="Arial"/>
              <a:cs typeface="Arial"/>
            </a:endParaRPr>
          </a:p>
        </p:txBody>
      </p:sp>
      <p:sp>
        <p:nvSpPr>
          <p:cNvPr id="336" name="object 21">
            <a:extLst>
              <a:ext uri="{FF2B5EF4-FFF2-40B4-BE49-F238E27FC236}">
                <a16:creationId xmlns:a16="http://schemas.microsoft.com/office/drawing/2014/main" id="{1FFFC6FC-CE11-A34D-B120-26C64A9DFE6B}"/>
              </a:ext>
            </a:extLst>
          </p:cNvPr>
          <p:cNvSpPr txBox="1"/>
          <p:nvPr/>
        </p:nvSpPr>
        <p:spPr>
          <a:xfrm>
            <a:off x="1863541" y="5042535"/>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38" name="object 21">
            <a:extLst>
              <a:ext uri="{FF2B5EF4-FFF2-40B4-BE49-F238E27FC236}">
                <a16:creationId xmlns:a16="http://schemas.microsoft.com/office/drawing/2014/main" id="{078C6BC9-6A8B-D841-822B-A621801E8581}"/>
              </a:ext>
            </a:extLst>
          </p:cNvPr>
          <p:cNvSpPr txBox="1"/>
          <p:nvPr/>
        </p:nvSpPr>
        <p:spPr>
          <a:xfrm>
            <a:off x="1856062" y="6186662"/>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39" name="object 21">
            <a:extLst>
              <a:ext uri="{FF2B5EF4-FFF2-40B4-BE49-F238E27FC236}">
                <a16:creationId xmlns:a16="http://schemas.microsoft.com/office/drawing/2014/main" id="{AB11DA94-DBE1-0149-86EC-B3F9073B7B00}"/>
              </a:ext>
            </a:extLst>
          </p:cNvPr>
          <p:cNvSpPr txBox="1"/>
          <p:nvPr/>
        </p:nvSpPr>
        <p:spPr>
          <a:xfrm>
            <a:off x="4119938" y="5042535"/>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41" name="object 21">
            <a:extLst>
              <a:ext uri="{FF2B5EF4-FFF2-40B4-BE49-F238E27FC236}">
                <a16:creationId xmlns:a16="http://schemas.microsoft.com/office/drawing/2014/main" id="{837C9A10-79F1-4E48-97D1-524F895815D2}"/>
              </a:ext>
            </a:extLst>
          </p:cNvPr>
          <p:cNvSpPr txBox="1"/>
          <p:nvPr/>
        </p:nvSpPr>
        <p:spPr>
          <a:xfrm>
            <a:off x="4112459" y="6186662"/>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42" name="object 3">
            <a:extLst>
              <a:ext uri="{FF2B5EF4-FFF2-40B4-BE49-F238E27FC236}">
                <a16:creationId xmlns:a16="http://schemas.microsoft.com/office/drawing/2014/main" id="{F72D7D6B-9C2B-4C40-9666-173F31F4C7DC}"/>
              </a:ext>
            </a:extLst>
          </p:cNvPr>
          <p:cNvSpPr txBox="1"/>
          <p:nvPr/>
        </p:nvSpPr>
        <p:spPr>
          <a:xfrm>
            <a:off x="386056" y="6110660"/>
            <a:ext cx="1444625" cy="728405"/>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Prosciutto</a:t>
            </a:r>
            <a:endParaRPr lang="it-IT" sz="1200" b="1" dirty="0">
              <a:latin typeface="Arial"/>
              <a:cs typeface="Arial"/>
            </a:endParaRPr>
          </a:p>
          <a:p>
            <a:pPr marL="31750">
              <a:lnSpc>
                <a:spcPct val="100000"/>
              </a:lnSpc>
              <a:spcBef>
                <a:spcPts val="135"/>
              </a:spcBef>
            </a:pPr>
            <a:r>
              <a:rPr lang="fr-FR" sz="900" i="1" spc="-10" dirty="0">
                <a:solidFill>
                  <a:srgbClr val="F8F2E9"/>
                </a:solidFill>
                <a:latin typeface="Arial"/>
                <a:cs typeface="Arial"/>
              </a:rPr>
              <a:t>Sauce tomate, jambon blanc, mozzarella</a:t>
            </a:r>
            <a:endParaRPr lang="it-IT" sz="900" dirty="0">
              <a:latin typeface="Arial"/>
              <a:cs typeface="Arial"/>
            </a:endParaRPr>
          </a:p>
          <a:p>
            <a:pPr marL="12700">
              <a:lnSpc>
                <a:spcPts val="1040"/>
              </a:lnSpc>
              <a:spcBef>
                <a:spcPts val="359"/>
              </a:spcBef>
            </a:pPr>
            <a:endParaRPr lang="it-IT" sz="900" dirty="0">
              <a:latin typeface="Arial"/>
              <a:cs typeface="Arial"/>
            </a:endParaRPr>
          </a:p>
        </p:txBody>
      </p:sp>
      <p:sp>
        <p:nvSpPr>
          <p:cNvPr id="343" name="object 3">
            <a:extLst>
              <a:ext uri="{FF2B5EF4-FFF2-40B4-BE49-F238E27FC236}">
                <a16:creationId xmlns:a16="http://schemas.microsoft.com/office/drawing/2014/main" id="{5B734A76-5301-8C42-9233-6FB355756BEA}"/>
              </a:ext>
            </a:extLst>
          </p:cNvPr>
          <p:cNvSpPr txBox="1"/>
          <p:nvPr/>
        </p:nvSpPr>
        <p:spPr>
          <a:xfrm>
            <a:off x="2657116" y="6118964"/>
            <a:ext cx="1511176" cy="720710"/>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BBQ Pollo</a:t>
            </a:r>
            <a:endParaRPr lang="it-IT" sz="1200" b="1" dirty="0">
              <a:latin typeface="Arial"/>
              <a:cs typeface="Arial"/>
            </a:endParaRPr>
          </a:p>
          <a:p>
            <a:pPr marL="12700" marR="5080">
              <a:lnSpc>
                <a:spcPts val="1000"/>
              </a:lnSpc>
              <a:spcBef>
                <a:spcPts val="200"/>
              </a:spcBef>
            </a:pPr>
            <a:r>
              <a:rPr lang="fr-FR" sz="900" i="1" spc="-10" dirty="0">
                <a:solidFill>
                  <a:srgbClr val="F8F2E9"/>
                </a:solidFill>
                <a:latin typeface="Arial"/>
                <a:cs typeface="Arial"/>
              </a:rPr>
              <a:t>Sauce tomate, </a:t>
            </a:r>
            <a:r>
              <a:rPr lang="it-IT" sz="900" i="1" spc="-10" dirty="0">
                <a:solidFill>
                  <a:srgbClr val="F8F2E9"/>
                </a:solidFill>
                <a:latin typeface="Arial"/>
                <a:cs typeface="Arial"/>
              </a:rPr>
              <a:t>sauce barbecue, poulet, mozzarella</a:t>
            </a:r>
            <a:endParaRPr lang="it-IT" sz="900" dirty="0">
              <a:latin typeface="Arial"/>
              <a:cs typeface="Arial"/>
            </a:endParaRPr>
          </a:p>
          <a:p>
            <a:pPr marL="12700">
              <a:lnSpc>
                <a:spcPts val="1040"/>
              </a:lnSpc>
              <a:spcBef>
                <a:spcPts val="359"/>
              </a:spcBef>
            </a:pPr>
            <a:endParaRPr lang="it-IT" sz="9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A picture containing white, woman, photo, black&#10;&#10;Description automatically generated">
            <a:extLst>
              <a:ext uri="{FF2B5EF4-FFF2-40B4-BE49-F238E27FC236}">
                <a16:creationId xmlns:a16="http://schemas.microsoft.com/office/drawing/2014/main" id="{0125E995-815E-434B-90C4-C72F98ABF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40313" cy="10763250"/>
          </a:xfrm>
          <a:prstGeom prst="rect">
            <a:avLst/>
          </a:prstGeom>
        </p:spPr>
      </p:pic>
      <p:sp>
        <p:nvSpPr>
          <p:cNvPr id="23" name="object 23"/>
          <p:cNvSpPr txBox="1"/>
          <p:nvPr/>
        </p:nvSpPr>
        <p:spPr>
          <a:xfrm>
            <a:off x="705014" y="1537606"/>
            <a:ext cx="3374020" cy="259045"/>
          </a:xfrm>
          <a:prstGeom prst="rect">
            <a:avLst/>
          </a:prstGeom>
        </p:spPr>
        <p:txBody>
          <a:bodyPr vert="horz" wrap="square" lIns="0" tIns="12700" rIns="0" bIns="0" rtlCol="0">
            <a:spAutoFit/>
          </a:bodyPr>
          <a:lstStyle/>
          <a:p>
            <a:pPr marL="12700" marR="5080">
              <a:spcBef>
                <a:spcPts val="100"/>
              </a:spcBef>
            </a:pPr>
            <a:r>
              <a:rPr lang="fr-FR" sz="1600" b="1" spc="235" dirty="0">
                <a:solidFill>
                  <a:srgbClr val="F8F2E9"/>
                </a:solidFill>
                <a:latin typeface="Arial"/>
                <a:cs typeface="Arial"/>
              </a:rPr>
              <a:t>BOISSONS FRAICHES</a:t>
            </a:r>
            <a:endParaRPr sz="1600" dirty="0">
              <a:latin typeface="Arial"/>
              <a:cs typeface="Arial"/>
            </a:endParaRPr>
          </a:p>
        </p:txBody>
      </p:sp>
      <p:graphicFrame>
        <p:nvGraphicFramePr>
          <p:cNvPr id="24" name="object 24"/>
          <p:cNvGraphicFramePr>
            <a:graphicFrameLocks noGrp="1"/>
          </p:cNvGraphicFramePr>
          <p:nvPr>
            <p:extLst>
              <p:ext uri="{D42A27DB-BD31-4B8C-83A1-F6EECF244321}">
                <p14:modId xmlns:p14="http://schemas.microsoft.com/office/powerpoint/2010/main" val="701586390"/>
              </p:ext>
            </p:extLst>
          </p:nvPr>
        </p:nvGraphicFramePr>
        <p:xfrm>
          <a:off x="696328" y="1995930"/>
          <a:ext cx="3634104" cy="6015982"/>
        </p:xfrm>
        <a:graphic>
          <a:graphicData uri="http://schemas.openxmlformats.org/drawingml/2006/table">
            <a:tbl>
              <a:tblPr firstRow="1" bandRow="1">
                <a:tableStyleId>{2D5ABB26-0587-4C30-8999-92F81FD0307C}</a:tableStyleId>
              </a:tblPr>
              <a:tblGrid>
                <a:gridCol w="2101215">
                  <a:extLst>
                    <a:ext uri="{9D8B030D-6E8A-4147-A177-3AD203B41FA5}">
                      <a16:colId xmlns:a16="http://schemas.microsoft.com/office/drawing/2014/main" val="20000"/>
                    </a:ext>
                  </a:extLst>
                </a:gridCol>
                <a:gridCol w="777875">
                  <a:extLst>
                    <a:ext uri="{9D8B030D-6E8A-4147-A177-3AD203B41FA5}">
                      <a16:colId xmlns:a16="http://schemas.microsoft.com/office/drawing/2014/main" val="20001"/>
                    </a:ext>
                  </a:extLst>
                </a:gridCol>
                <a:gridCol w="755014">
                  <a:extLst>
                    <a:ext uri="{9D8B030D-6E8A-4147-A177-3AD203B41FA5}">
                      <a16:colId xmlns:a16="http://schemas.microsoft.com/office/drawing/2014/main" val="20002"/>
                    </a:ext>
                  </a:extLst>
                </a:gridCol>
              </a:tblGrid>
              <a:tr h="158506">
                <a:tc gridSpan="2">
                  <a:txBody>
                    <a:bodyPr/>
                    <a:lstStyle/>
                    <a:p>
                      <a:pPr marR="270510" algn="r">
                        <a:lnSpc>
                          <a:spcPts val="1130"/>
                        </a:lnSpc>
                      </a:pPr>
                      <a:r>
                        <a:rPr sz="1100" b="1" spc="-5" dirty="0">
                          <a:solidFill>
                            <a:srgbClr val="F8F2E9"/>
                          </a:solidFill>
                          <a:latin typeface="Arial"/>
                          <a:cs typeface="Arial"/>
                        </a:rPr>
                        <a:t>0.</a:t>
                      </a:r>
                      <a:r>
                        <a:rPr sz="1100" b="1" dirty="0">
                          <a:solidFill>
                            <a:srgbClr val="F8F2E9"/>
                          </a:solidFill>
                          <a:latin typeface="Arial"/>
                          <a:cs typeface="Arial"/>
                        </a:rPr>
                        <a:t>3</a:t>
                      </a:r>
                      <a:r>
                        <a:rPr sz="1100" b="1" spc="-200" dirty="0">
                          <a:solidFill>
                            <a:srgbClr val="F8F2E9"/>
                          </a:solidFill>
                          <a:latin typeface="Arial"/>
                          <a:cs typeface="Arial"/>
                        </a:rPr>
                        <a:t> </a:t>
                      </a:r>
                      <a:r>
                        <a:rPr sz="1100" b="1" dirty="0">
                          <a:solidFill>
                            <a:srgbClr val="F8F2E9"/>
                          </a:solidFill>
                          <a:latin typeface="Arial"/>
                          <a:cs typeface="Arial"/>
                        </a:rPr>
                        <a:t>l</a:t>
                      </a:r>
                      <a:endParaRPr sz="1100">
                        <a:latin typeface="Arial"/>
                        <a:cs typeface="Arial"/>
                      </a:endParaRPr>
                    </a:p>
                  </a:txBody>
                  <a:tcPr marL="0" marR="0" marT="0" marB="0"/>
                </a:tc>
                <a:tc hMerge="1">
                  <a:txBody>
                    <a:bodyPr/>
                    <a:lstStyle/>
                    <a:p>
                      <a:endParaRPr/>
                    </a:p>
                  </a:txBody>
                  <a:tcPr marL="0" marR="0" marT="0" marB="0"/>
                </a:tc>
                <a:tc>
                  <a:txBody>
                    <a:bodyPr/>
                    <a:lstStyle/>
                    <a:p>
                      <a:pPr marL="258445" algn="ctr">
                        <a:lnSpc>
                          <a:spcPts val="1130"/>
                        </a:lnSpc>
                      </a:pPr>
                      <a:r>
                        <a:rPr sz="1100" b="1" spc="-5" dirty="0">
                          <a:solidFill>
                            <a:srgbClr val="F8F2E9"/>
                          </a:solidFill>
                          <a:latin typeface="Arial"/>
                          <a:cs typeface="Arial"/>
                        </a:rPr>
                        <a:t>0.5l</a:t>
                      </a:r>
                      <a:endParaRPr sz="1100">
                        <a:latin typeface="Arial"/>
                        <a:cs typeface="Arial"/>
                      </a:endParaRPr>
                    </a:p>
                  </a:txBody>
                  <a:tcPr marL="0" marR="0" marT="0" marB="0"/>
                </a:tc>
                <a:extLst>
                  <a:ext uri="{0D108BD9-81ED-4DB2-BD59-A6C34878D82A}">
                    <a16:rowId xmlns:a16="http://schemas.microsoft.com/office/drawing/2014/main" val="10000"/>
                  </a:ext>
                </a:extLst>
              </a:tr>
              <a:tr h="372632">
                <a:tc>
                  <a:txBody>
                    <a:bodyPr/>
                    <a:lstStyle/>
                    <a:p>
                      <a:pPr>
                        <a:lnSpc>
                          <a:spcPct val="100000"/>
                        </a:lnSpc>
                        <a:spcBef>
                          <a:spcPts val="15"/>
                        </a:spcBef>
                      </a:pPr>
                      <a:endParaRPr sz="1000" dirty="0">
                        <a:latin typeface="Times New Roman"/>
                        <a:cs typeface="Times New Roman"/>
                      </a:endParaRPr>
                    </a:p>
                    <a:p>
                      <a:pPr marL="31750">
                        <a:lnSpc>
                          <a:spcPct val="100000"/>
                        </a:lnSpc>
                      </a:pPr>
                      <a:r>
                        <a:rPr lang="fr-FR" sz="1100" spc="-25" dirty="0">
                          <a:solidFill>
                            <a:srgbClr val="F8F2E9"/>
                          </a:solidFill>
                          <a:latin typeface="Arial"/>
                          <a:cs typeface="Arial"/>
                        </a:rPr>
                        <a:t>Boisson</a:t>
                      </a:r>
                      <a:endParaRPr sz="1100" dirty="0">
                        <a:latin typeface="Arial"/>
                        <a:cs typeface="Arial"/>
                      </a:endParaRPr>
                    </a:p>
                  </a:txBody>
                  <a:tcPr marL="0" marR="0" marT="1905" marB="0"/>
                </a:tc>
                <a:tc>
                  <a:txBody>
                    <a:bodyPr/>
                    <a:lstStyle/>
                    <a:p>
                      <a:pPr>
                        <a:lnSpc>
                          <a:spcPct val="100000"/>
                        </a:lnSpc>
                        <a:spcBef>
                          <a:spcPts val="15"/>
                        </a:spcBef>
                      </a:pPr>
                      <a:endParaRPr sz="1000">
                        <a:latin typeface="Times New Roman"/>
                        <a:cs typeface="Times New Roman"/>
                      </a:endParaRPr>
                    </a:p>
                    <a:p>
                      <a:pPr marL="53975">
                        <a:lnSpc>
                          <a:spcPct val="100000"/>
                        </a:lnSpc>
                        <a:spcBef>
                          <a:spcPts val="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1905" marB="0"/>
                </a:tc>
                <a:tc>
                  <a:txBody>
                    <a:bodyPr/>
                    <a:lstStyle/>
                    <a:p>
                      <a:pPr>
                        <a:lnSpc>
                          <a:spcPct val="100000"/>
                        </a:lnSpc>
                        <a:spcBef>
                          <a:spcPts val="20"/>
                        </a:spcBef>
                      </a:pPr>
                      <a:endParaRPr sz="1000">
                        <a:latin typeface="Times New Roman"/>
                        <a:cs typeface="Times New Roman"/>
                      </a:endParaRPr>
                    </a:p>
                    <a:p>
                      <a:pPr marL="212090">
                        <a:lnSpc>
                          <a:spcPct val="100000"/>
                        </a:lnSpc>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2540" marB="0"/>
                </a:tc>
                <a:extLst>
                  <a:ext uri="{0D108BD9-81ED-4DB2-BD59-A6C34878D82A}">
                    <a16:rowId xmlns:a16="http://schemas.microsoft.com/office/drawing/2014/main" val="10001"/>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4925" marB="0"/>
                </a:tc>
                <a:tc>
                  <a:txBody>
                    <a:bodyPr/>
                    <a:lstStyle/>
                    <a:p>
                      <a:pPr marL="53975">
                        <a:lnSpc>
                          <a:spcPct val="100000"/>
                        </a:lnSpc>
                        <a:spcBef>
                          <a:spcPts val="28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2"/>
                  </a:ext>
                </a:extLst>
              </a:tr>
              <a:tr h="257794">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4925"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3"/>
                  </a:ext>
                </a:extLst>
              </a:tr>
              <a:tr h="257794">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5560"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4"/>
                  </a:ext>
                </a:extLst>
              </a:tr>
              <a:tr h="257794">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5560"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5"/>
                  </a:ext>
                </a:extLst>
              </a:tr>
              <a:tr h="257794">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5560"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6"/>
                  </a:ext>
                </a:extLst>
              </a:tr>
              <a:tr h="257794">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5560"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7"/>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6194"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8"/>
                  </a:ext>
                </a:extLst>
              </a:tr>
              <a:tr h="388630">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6194" marB="0"/>
                </a:tc>
                <a:tc>
                  <a:txBody>
                    <a:bodyPr/>
                    <a:lstStyle/>
                    <a:p>
                      <a:pPr marL="53975">
                        <a:lnSpc>
                          <a:spcPct val="100000"/>
                        </a:lnSpc>
                        <a:spcBef>
                          <a:spcPts val="27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4925" marB="0"/>
                </a:tc>
                <a:tc>
                  <a:txBody>
                    <a:bodyPr/>
                    <a:lstStyle/>
                    <a:p>
                      <a:pPr marL="212090">
                        <a:lnSpc>
                          <a:spcPct val="100000"/>
                        </a:lnSpc>
                        <a:spcBef>
                          <a:spcPts val="28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9"/>
                  </a:ext>
                </a:extLst>
              </a:tr>
              <a:tr h="701075">
                <a:tc>
                  <a:txBody>
                    <a:bodyPr/>
                    <a:lstStyle/>
                    <a:p>
                      <a:pPr marL="31750" marR="46355">
                        <a:lnSpc>
                          <a:spcPct val="100000"/>
                        </a:lnSpc>
                        <a:spcBef>
                          <a:spcPts val="1240"/>
                        </a:spcBef>
                      </a:pPr>
                      <a:r>
                        <a:rPr lang="fr-FR" sz="1600" b="1" spc="229" dirty="0">
                          <a:solidFill>
                            <a:srgbClr val="F8F2E9"/>
                          </a:solidFill>
                          <a:latin typeface="Arial"/>
                          <a:cs typeface="Arial"/>
                        </a:rPr>
                        <a:t>ALCOOLS</a:t>
                      </a:r>
                      <a:endParaRPr sz="1600" dirty="0">
                        <a:latin typeface="Arial"/>
                        <a:cs typeface="Arial"/>
                      </a:endParaRPr>
                    </a:p>
                  </a:txBody>
                  <a:tcPr marL="0" marR="0" marT="15748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10"/>
                  </a:ext>
                </a:extLst>
              </a:tr>
              <a:tr h="283393">
                <a:tc>
                  <a:txBody>
                    <a:bodyPr/>
                    <a:lstStyle/>
                    <a:p>
                      <a:pPr>
                        <a:lnSpc>
                          <a:spcPct val="100000"/>
                        </a:lnSpc>
                      </a:pPr>
                      <a:endParaRPr sz="1100">
                        <a:latin typeface="Times New Roman"/>
                        <a:cs typeface="Times New Roman"/>
                      </a:endParaRPr>
                    </a:p>
                  </a:txBody>
                  <a:tcPr marL="0" marR="0" marT="0" marB="0"/>
                </a:tc>
                <a:tc>
                  <a:txBody>
                    <a:bodyPr/>
                    <a:lstStyle/>
                    <a:p>
                      <a:pPr marL="252095">
                        <a:lnSpc>
                          <a:spcPct val="100000"/>
                        </a:lnSpc>
                        <a:spcBef>
                          <a:spcPts val="225"/>
                        </a:spcBef>
                      </a:pPr>
                      <a:r>
                        <a:rPr sz="1100" b="1" spc="-5" dirty="0">
                          <a:solidFill>
                            <a:srgbClr val="F8F2E9"/>
                          </a:solidFill>
                          <a:latin typeface="Arial"/>
                          <a:cs typeface="Arial"/>
                        </a:rPr>
                        <a:t>0.3</a:t>
                      </a:r>
                      <a:r>
                        <a:rPr sz="1100" b="1" spc="-204" dirty="0">
                          <a:solidFill>
                            <a:srgbClr val="F8F2E9"/>
                          </a:solidFill>
                          <a:latin typeface="Arial"/>
                          <a:cs typeface="Arial"/>
                        </a:rPr>
                        <a:t> </a:t>
                      </a:r>
                      <a:r>
                        <a:rPr sz="1100" b="1" dirty="0">
                          <a:solidFill>
                            <a:srgbClr val="F8F2E9"/>
                          </a:solidFill>
                          <a:latin typeface="Arial"/>
                          <a:cs typeface="Arial"/>
                        </a:rPr>
                        <a:t>l</a:t>
                      </a:r>
                      <a:endParaRPr sz="1100">
                        <a:latin typeface="Arial"/>
                        <a:cs typeface="Arial"/>
                      </a:endParaRPr>
                    </a:p>
                  </a:txBody>
                  <a:tcPr marL="0" marR="0" marT="28575" marB="0"/>
                </a:tc>
                <a:tc>
                  <a:txBody>
                    <a:bodyPr/>
                    <a:lstStyle/>
                    <a:p>
                      <a:pPr marL="258445" algn="ctr">
                        <a:lnSpc>
                          <a:spcPct val="100000"/>
                        </a:lnSpc>
                        <a:spcBef>
                          <a:spcPts val="225"/>
                        </a:spcBef>
                      </a:pPr>
                      <a:r>
                        <a:rPr sz="1100" b="1" spc="-5" dirty="0">
                          <a:solidFill>
                            <a:srgbClr val="F8F2E9"/>
                          </a:solidFill>
                          <a:latin typeface="Arial"/>
                          <a:cs typeface="Arial"/>
                        </a:rPr>
                        <a:t>0.5l</a:t>
                      </a:r>
                      <a:endParaRPr sz="1100">
                        <a:latin typeface="Arial"/>
                        <a:cs typeface="Arial"/>
                      </a:endParaRPr>
                    </a:p>
                  </a:txBody>
                  <a:tcPr marL="0" marR="0" marT="28575" marB="0"/>
                </a:tc>
                <a:extLst>
                  <a:ext uri="{0D108BD9-81ED-4DB2-BD59-A6C34878D82A}">
                    <a16:rowId xmlns:a16="http://schemas.microsoft.com/office/drawing/2014/main" val="10011"/>
                  </a:ext>
                </a:extLst>
              </a:tr>
              <a:tr h="292311">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67310" marB="0"/>
                </a:tc>
                <a:tc>
                  <a:txBody>
                    <a:bodyPr/>
                    <a:lstStyle/>
                    <a:p>
                      <a:pPr marL="53975">
                        <a:lnSpc>
                          <a:spcPct val="100000"/>
                        </a:lnSpc>
                        <a:spcBef>
                          <a:spcPts val="56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71120" marB="0"/>
                </a:tc>
                <a:tc>
                  <a:txBody>
                    <a:bodyPr/>
                    <a:lstStyle/>
                    <a:p>
                      <a:pPr marL="212090">
                        <a:lnSpc>
                          <a:spcPct val="100000"/>
                        </a:lnSpc>
                        <a:spcBef>
                          <a:spcPts val="565"/>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71755" marB="0"/>
                </a:tc>
                <a:extLst>
                  <a:ext uri="{0D108BD9-81ED-4DB2-BD59-A6C34878D82A}">
                    <a16:rowId xmlns:a16="http://schemas.microsoft.com/office/drawing/2014/main" val="10012"/>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9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tc>
                  <a:txBody>
                    <a:bodyPr/>
                    <a:lstStyle/>
                    <a:p>
                      <a:pPr marL="212090">
                        <a:lnSpc>
                          <a:spcPct val="100000"/>
                        </a:lnSpc>
                        <a:spcBef>
                          <a:spcPts val="295"/>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7465" marB="0"/>
                </a:tc>
                <a:extLst>
                  <a:ext uri="{0D108BD9-81ED-4DB2-BD59-A6C34878D82A}">
                    <a16:rowId xmlns:a16="http://schemas.microsoft.com/office/drawing/2014/main" val="10013"/>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9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tc>
                  <a:txBody>
                    <a:bodyPr/>
                    <a:lstStyle/>
                    <a:p>
                      <a:pPr marL="212090">
                        <a:lnSpc>
                          <a:spcPct val="100000"/>
                        </a:lnSpc>
                        <a:spcBef>
                          <a:spcPts val="295"/>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7465" marB="0"/>
                </a:tc>
                <a:extLst>
                  <a:ext uri="{0D108BD9-81ED-4DB2-BD59-A6C34878D82A}">
                    <a16:rowId xmlns:a16="http://schemas.microsoft.com/office/drawing/2014/main" val="10014"/>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9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tc>
                  <a:txBody>
                    <a:bodyPr/>
                    <a:lstStyle/>
                    <a:p>
                      <a:pPr marL="212090">
                        <a:lnSpc>
                          <a:spcPct val="100000"/>
                        </a:lnSpc>
                        <a:spcBef>
                          <a:spcPts val="295"/>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7465" marB="0"/>
                </a:tc>
                <a:extLst>
                  <a:ext uri="{0D108BD9-81ED-4DB2-BD59-A6C34878D82A}">
                    <a16:rowId xmlns:a16="http://schemas.microsoft.com/office/drawing/2014/main" val="10015"/>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9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tc>
                  <a:txBody>
                    <a:bodyPr/>
                    <a:lstStyle/>
                    <a:p>
                      <a:pPr marL="212090">
                        <a:lnSpc>
                          <a:spcPct val="100000"/>
                        </a:lnSpc>
                        <a:spcBef>
                          <a:spcPts val="295"/>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7465" marB="0"/>
                </a:tc>
                <a:extLst>
                  <a:ext uri="{0D108BD9-81ED-4DB2-BD59-A6C34878D82A}">
                    <a16:rowId xmlns:a16="http://schemas.microsoft.com/office/drawing/2014/main" val="10016"/>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9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tc>
                  <a:txBody>
                    <a:bodyPr/>
                    <a:lstStyle/>
                    <a:p>
                      <a:pPr marL="212090">
                        <a:lnSpc>
                          <a:spcPct val="100000"/>
                        </a:lnSpc>
                        <a:spcBef>
                          <a:spcPts val="295"/>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7465" marB="0"/>
                </a:tc>
                <a:extLst>
                  <a:ext uri="{0D108BD9-81ED-4DB2-BD59-A6C34878D82A}">
                    <a16:rowId xmlns:a16="http://schemas.microsoft.com/office/drawing/2014/main" val="10017"/>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90"/>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tc>
                  <a:txBody>
                    <a:bodyPr/>
                    <a:lstStyle/>
                    <a:p>
                      <a:pPr marL="212090">
                        <a:lnSpc>
                          <a:spcPct val="100000"/>
                        </a:lnSpc>
                        <a:spcBef>
                          <a:spcPts val="29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extLst>
                  <a:ext uri="{0D108BD9-81ED-4DB2-BD59-A6C34878D82A}">
                    <a16:rowId xmlns:a16="http://schemas.microsoft.com/office/drawing/2014/main" val="10018"/>
                  </a:ext>
                </a:extLst>
              </a:tr>
              <a:tr h="257865">
                <a:tc>
                  <a:txBody>
                    <a:bodyPr/>
                    <a:lstStyle/>
                    <a:p>
                      <a:pPr marL="31750">
                        <a:lnSpc>
                          <a:spcPct val="100000"/>
                        </a:lnSpc>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ct val="100000"/>
                        </a:lnSpc>
                        <a:spcBef>
                          <a:spcPts val="28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195" marB="0"/>
                </a:tc>
                <a:tc>
                  <a:txBody>
                    <a:bodyPr/>
                    <a:lstStyle/>
                    <a:p>
                      <a:pPr marL="212090">
                        <a:lnSpc>
                          <a:spcPct val="100000"/>
                        </a:lnSpc>
                        <a:spcBef>
                          <a:spcPts val="29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830" marB="0"/>
                </a:tc>
                <a:extLst>
                  <a:ext uri="{0D108BD9-81ED-4DB2-BD59-A6C34878D82A}">
                    <a16:rowId xmlns:a16="http://schemas.microsoft.com/office/drawing/2014/main" val="10019"/>
                  </a:ext>
                </a:extLst>
              </a:tr>
              <a:tr h="209680">
                <a:tc>
                  <a:txBody>
                    <a:bodyPr/>
                    <a:lstStyle/>
                    <a:p>
                      <a:pPr marL="31750" marR="0" lvl="0" indent="0" algn="l" defTabSz="378013" rtl="0" eaLnBrk="1" fontAlgn="auto" latinLnBrk="0" hangingPunct="1">
                        <a:lnSpc>
                          <a:spcPts val="1255"/>
                        </a:lnSpc>
                        <a:spcBef>
                          <a:spcPts val="265"/>
                        </a:spcBef>
                        <a:spcAft>
                          <a:spcPts val="0"/>
                        </a:spcAft>
                        <a:buClrTx/>
                        <a:buSzTx/>
                        <a:buFontTx/>
                        <a:buNone/>
                        <a:tabLst/>
                        <a:defRPr/>
                      </a:pPr>
                      <a:r>
                        <a:rPr lang="fr-FR" sz="1100" spc="-25" dirty="0">
                          <a:solidFill>
                            <a:srgbClr val="F8F2E9"/>
                          </a:solidFill>
                          <a:latin typeface="Arial"/>
                          <a:cs typeface="Arial"/>
                        </a:rPr>
                        <a:t>Boisson</a:t>
                      </a:r>
                      <a:endParaRPr lang="fr-FR" sz="1100" dirty="0">
                        <a:latin typeface="Arial"/>
                        <a:cs typeface="Arial"/>
                      </a:endParaRPr>
                    </a:p>
                  </a:txBody>
                  <a:tcPr marL="0" marR="0" marT="33655" marB="0"/>
                </a:tc>
                <a:tc>
                  <a:txBody>
                    <a:bodyPr/>
                    <a:lstStyle/>
                    <a:p>
                      <a:pPr marL="53975">
                        <a:lnSpc>
                          <a:spcPts val="1240"/>
                        </a:lnSpc>
                        <a:spcBef>
                          <a:spcPts val="285"/>
                        </a:spcBef>
                      </a:pPr>
                      <a:r>
                        <a:rPr sz="1100" spc="-20" dirty="0">
                          <a:solidFill>
                            <a:srgbClr val="F8F2E9"/>
                          </a:solidFill>
                          <a:latin typeface="Arial"/>
                          <a:cs typeface="Arial"/>
                        </a:rPr>
                        <a:t>XX.XX</a:t>
                      </a:r>
                      <a:r>
                        <a:rPr sz="1100" spc="-60" dirty="0">
                          <a:solidFill>
                            <a:srgbClr val="F8F2E9"/>
                          </a:solidFill>
                          <a:latin typeface="Arial"/>
                          <a:cs typeface="Arial"/>
                        </a:rPr>
                        <a:t> </a:t>
                      </a:r>
                      <a:r>
                        <a:rPr sz="1100" dirty="0">
                          <a:solidFill>
                            <a:srgbClr val="F8F2E9"/>
                          </a:solidFill>
                          <a:latin typeface="Arial"/>
                          <a:cs typeface="Arial"/>
                        </a:rPr>
                        <a:t>€</a:t>
                      </a:r>
                      <a:endParaRPr sz="1100">
                        <a:latin typeface="Arial"/>
                        <a:cs typeface="Arial"/>
                      </a:endParaRPr>
                    </a:p>
                  </a:txBody>
                  <a:tcPr marL="0" marR="0" marT="36195" marB="0"/>
                </a:tc>
                <a:tc>
                  <a:txBody>
                    <a:bodyPr/>
                    <a:lstStyle/>
                    <a:p>
                      <a:pPr marL="212090">
                        <a:lnSpc>
                          <a:spcPts val="1235"/>
                        </a:lnSpc>
                        <a:spcBef>
                          <a:spcPts val="290"/>
                        </a:spcBef>
                      </a:pPr>
                      <a:r>
                        <a:rPr sz="1100" spc="-20" dirty="0">
                          <a:solidFill>
                            <a:srgbClr val="F8F2E9"/>
                          </a:solidFill>
                          <a:latin typeface="Arial"/>
                          <a:cs typeface="Arial"/>
                        </a:rPr>
                        <a:t>XX.XX</a:t>
                      </a:r>
                      <a:r>
                        <a:rPr sz="1100" spc="-95" dirty="0">
                          <a:solidFill>
                            <a:srgbClr val="F8F2E9"/>
                          </a:solidFill>
                          <a:latin typeface="Arial"/>
                          <a:cs typeface="Arial"/>
                        </a:rPr>
                        <a:t> </a:t>
                      </a:r>
                      <a:r>
                        <a:rPr sz="1100" dirty="0">
                          <a:solidFill>
                            <a:srgbClr val="F8F2E9"/>
                          </a:solidFill>
                          <a:latin typeface="Arial"/>
                          <a:cs typeface="Arial"/>
                        </a:rPr>
                        <a:t>€</a:t>
                      </a:r>
                      <a:endParaRPr sz="1100" dirty="0">
                        <a:latin typeface="Arial"/>
                        <a:cs typeface="Arial"/>
                      </a:endParaRPr>
                    </a:p>
                  </a:txBody>
                  <a:tcPr marL="0" marR="0" marT="36830" marB="0"/>
                </a:tc>
                <a:extLst>
                  <a:ext uri="{0D108BD9-81ED-4DB2-BD59-A6C34878D82A}">
                    <a16:rowId xmlns:a16="http://schemas.microsoft.com/office/drawing/2014/main" val="10020"/>
                  </a:ext>
                </a:extLst>
              </a:tr>
            </a:tbl>
          </a:graphicData>
        </a:graphic>
      </p:graphicFrame>
      <p:pic>
        <p:nvPicPr>
          <p:cNvPr id="3" name="Picture 2" descr="A slice of orange sliced in half&#10;&#10;Description automatically generated">
            <a:extLst>
              <a:ext uri="{FF2B5EF4-FFF2-40B4-BE49-F238E27FC236}">
                <a16:creationId xmlns:a16="http://schemas.microsoft.com/office/drawing/2014/main" id="{B797D7F2-DCB8-6A4F-BA8C-2ED6DB51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484" y="-8666"/>
            <a:ext cx="1943100" cy="1930400"/>
          </a:xfrm>
          <a:prstGeom prst="rect">
            <a:avLst/>
          </a:prstGeom>
        </p:spPr>
      </p:pic>
      <p:sp>
        <p:nvSpPr>
          <p:cNvPr id="25" name="object 41">
            <a:extLst>
              <a:ext uri="{FF2B5EF4-FFF2-40B4-BE49-F238E27FC236}">
                <a16:creationId xmlns:a16="http://schemas.microsoft.com/office/drawing/2014/main" id="{C52D8B0D-CC90-B740-BC6F-EB10A4E5B3B6}"/>
              </a:ext>
            </a:extLst>
          </p:cNvPr>
          <p:cNvSpPr txBox="1"/>
          <p:nvPr/>
        </p:nvSpPr>
        <p:spPr>
          <a:xfrm>
            <a:off x="3204016" y="8433912"/>
            <a:ext cx="1974829" cy="151323"/>
          </a:xfrm>
          <a:prstGeom prst="rect">
            <a:avLst/>
          </a:prstGeom>
        </p:spPr>
        <p:txBody>
          <a:bodyPr vert="horz" wrap="square" lIns="0" tIns="12700" rIns="0" bIns="0" rtlCol="0">
            <a:spAutoFit/>
          </a:bodyPr>
          <a:lstStyle/>
          <a:p>
            <a:pPr marL="12700">
              <a:spcBef>
                <a:spcPts val="100"/>
              </a:spcBef>
            </a:pPr>
            <a:r>
              <a:rPr sz="900" spc="-20" dirty="0">
                <a:solidFill>
                  <a:srgbClr val="F8F2E9"/>
                </a:solidFill>
                <a:latin typeface="Arial"/>
                <a:cs typeface="Arial"/>
              </a:rPr>
              <a:t>*</a:t>
            </a:r>
            <a:r>
              <a:rPr lang="fr-FR" sz="900" spc="-20" dirty="0">
                <a:solidFill>
                  <a:srgbClr val="F8F2E9"/>
                </a:solidFill>
                <a:latin typeface="Arial"/>
                <a:cs typeface="Arial"/>
              </a:rPr>
              <a:t>Prix nets. Taxes et services inclus</a:t>
            </a:r>
            <a:r>
              <a:rPr sz="900" spc="-20" dirty="0">
                <a:solidFill>
                  <a:srgbClr val="F8F2E9"/>
                </a:solidFill>
                <a:latin typeface="Arial"/>
                <a:cs typeface="Aria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278" descr="A picture containing food, table, sitting, pizza&#10;&#10;Description automatically generated">
            <a:extLst>
              <a:ext uri="{FF2B5EF4-FFF2-40B4-BE49-F238E27FC236}">
                <a16:creationId xmlns:a16="http://schemas.microsoft.com/office/drawing/2014/main" id="{215A3694-7F04-DC44-83EB-710A9DC2D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40313" cy="10763250"/>
          </a:xfrm>
          <a:prstGeom prst="rect">
            <a:avLst/>
          </a:prstGeom>
        </p:spPr>
      </p:pic>
      <p:sp>
        <p:nvSpPr>
          <p:cNvPr id="43" name="object 43"/>
          <p:cNvSpPr txBox="1"/>
          <p:nvPr/>
        </p:nvSpPr>
        <p:spPr>
          <a:xfrm rot="20820000">
            <a:off x="862006" y="2219459"/>
            <a:ext cx="563828" cy="168892"/>
          </a:xfrm>
          <a:prstGeom prst="rect">
            <a:avLst/>
          </a:prstGeom>
        </p:spPr>
        <p:txBody>
          <a:bodyPr vert="horz" wrap="square" lIns="0" tIns="0" rIns="0" bIns="0" rtlCol="0">
            <a:spAutoFit/>
          </a:bodyPr>
          <a:lstStyle/>
          <a:p>
            <a:pPr>
              <a:lnSpc>
                <a:spcPts val="1300"/>
              </a:lnSpc>
            </a:pPr>
            <a:r>
              <a:rPr sz="1300" b="1" spc="-50" dirty="0">
                <a:solidFill>
                  <a:srgbClr val="F8F2E9"/>
                </a:solidFill>
                <a:latin typeface="Arial Black"/>
                <a:cs typeface="Arial Black"/>
              </a:rPr>
              <a:t>B</a:t>
            </a:r>
            <a:r>
              <a:rPr sz="1300" b="1" dirty="0">
                <a:solidFill>
                  <a:srgbClr val="F8F2E9"/>
                </a:solidFill>
                <a:latin typeface="Arial Black"/>
                <a:cs typeface="Arial Black"/>
              </a:rPr>
              <a:t>UON</a:t>
            </a:r>
            <a:endParaRPr sz="1300">
              <a:latin typeface="Arial Black"/>
              <a:cs typeface="Arial Black"/>
            </a:endParaRPr>
          </a:p>
        </p:txBody>
      </p:sp>
      <p:sp>
        <p:nvSpPr>
          <p:cNvPr id="44" name="object 44"/>
          <p:cNvSpPr txBox="1"/>
          <p:nvPr/>
        </p:nvSpPr>
        <p:spPr>
          <a:xfrm rot="20820000">
            <a:off x="698947" y="2431446"/>
            <a:ext cx="992365" cy="168957"/>
          </a:xfrm>
          <a:prstGeom prst="rect">
            <a:avLst/>
          </a:prstGeom>
        </p:spPr>
        <p:txBody>
          <a:bodyPr vert="horz" wrap="square" lIns="0" tIns="0" rIns="0" bIns="0" rtlCol="0">
            <a:spAutoFit/>
          </a:bodyPr>
          <a:lstStyle/>
          <a:p>
            <a:pPr>
              <a:lnSpc>
                <a:spcPts val="1300"/>
              </a:lnSpc>
            </a:pPr>
            <a:r>
              <a:rPr sz="1300" b="1" dirty="0">
                <a:solidFill>
                  <a:srgbClr val="F8F2E9"/>
                </a:solidFill>
                <a:latin typeface="Arial Black"/>
                <a:cs typeface="Arial Black"/>
              </a:rPr>
              <a:t>APPETI</a:t>
            </a:r>
            <a:r>
              <a:rPr sz="1300" b="1" spc="-60" dirty="0">
                <a:solidFill>
                  <a:srgbClr val="F8F2E9"/>
                </a:solidFill>
                <a:latin typeface="Arial Black"/>
                <a:cs typeface="Arial Black"/>
              </a:rPr>
              <a:t>T</a:t>
            </a:r>
            <a:r>
              <a:rPr sz="1950" b="1" baseline="2136" dirty="0">
                <a:solidFill>
                  <a:srgbClr val="F8F2E9"/>
                </a:solidFill>
                <a:latin typeface="Arial Black"/>
                <a:cs typeface="Arial Black"/>
              </a:rPr>
              <a:t>O!</a:t>
            </a:r>
            <a:endParaRPr sz="1950" baseline="2136">
              <a:latin typeface="Arial Black"/>
              <a:cs typeface="Arial Black"/>
            </a:endParaRPr>
          </a:p>
        </p:txBody>
      </p:sp>
      <p:sp>
        <p:nvSpPr>
          <p:cNvPr id="45" name="object 45"/>
          <p:cNvSpPr/>
          <p:nvPr/>
        </p:nvSpPr>
        <p:spPr>
          <a:xfrm>
            <a:off x="1891123" y="2253055"/>
            <a:ext cx="4445" cy="13335"/>
          </a:xfrm>
          <a:custGeom>
            <a:avLst/>
            <a:gdLst/>
            <a:ahLst/>
            <a:cxnLst/>
            <a:rect l="l" t="t" r="r" b="b"/>
            <a:pathLst>
              <a:path w="4444" h="13335">
                <a:moveTo>
                  <a:pt x="2812" y="6311"/>
                </a:moveTo>
                <a:lnTo>
                  <a:pt x="495" y="6311"/>
                </a:lnTo>
                <a:lnTo>
                  <a:pt x="2057" y="12953"/>
                </a:lnTo>
                <a:lnTo>
                  <a:pt x="3619" y="10058"/>
                </a:lnTo>
                <a:lnTo>
                  <a:pt x="3985" y="10058"/>
                </a:lnTo>
                <a:lnTo>
                  <a:pt x="2812" y="6311"/>
                </a:lnTo>
                <a:close/>
              </a:path>
              <a:path w="4444" h="13335">
                <a:moveTo>
                  <a:pt x="3985" y="10058"/>
                </a:moveTo>
                <a:lnTo>
                  <a:pt x="3619" y="10058"/>
                </a:lnTo>
                <a:lnTo>
                  <a:pt x="4267" y="10960"/>
                </a:lnTo>
                <a:lnTo>
                  <a:pt x="3985" y="10058"/>
                </a:lnTo>
                <a:close/>
              </a:path>
              <a:path w="4444" h="13335">
                <a:moveTo>
                  <a:pt x="838" y="0"/>
                </a:moveTo>
                <a:lnTo>
                  <a:pt x="0" y="6743"/>
                </a:lnTo>
                <a:lnTo>
                  <a:pt x="495" y="6311"/>
                </a:lnTo>
                <a:lnTo>
                  <a:pt x="2812" y="6311"/>
                </a:lnTo>
                <a:lnTo>
                  <a:pt x="838" y="0"/>
                </a:lnTo>
                <a:close/>
              </a:path>
            </a:pathLst>
          </a:custGeom>
          <a:solidFill>
            <a:srgbClr val="FFFFFF"/>
          </a:solidFill>
        </p:spPr>
        <p:txBody>
          <a:bodyPr wrap="square" lIns="0" tIns="0" rIns="0" bIns="0" rtlCol="0"/>
          <a:lstStyle/>
          <a:p>
            <a:endParaRPr/>
          </a:p>
        </p:txBody>
      </p:sp>
      <p:sp>
        <p:nvSpPr>
          <p:cNvPr id="46" name="object 46"/>
          <p:cNvSpPr/>
          <p:nvPr/>
        </p:nvSpPr>
        <p:spPr>
          <a:xfrm>
            <a:off x="1844607" y="2141615"/>
            <a:ext cx="8890" cy="14604"/>
          </a:xfrm>
          <a:custGeom>
            <a:avLst/>
            <a:gdLst/>
            <a:ahLst/>
            <a:cxnLst/>
            <a:rect l="l" t="t" r="r" b="b"/>
            <a:pathLst>
              <a:path w="8889" h="14605">
                <a:moveTo>
                  <a:pt x="0" y="0"/>
                </a:moveTo>
                <a:lnTo>
                  <a:pt x="7035" y="12763"/>
                </a:lnTo>
                <a:lnTo>
                  <a:pt x="8674" y="14223"/>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1804667" y="2060902"/>
            <a:ext cx="33655" cy="59690"/>
          </a:xfrm>
          <a:custGeom>
            <a:avLst/>
            <a:gdLst/>
            <a:ahLst/>
            <a:cxnLst/>
            <a:rect l="l" t="t" r="r" b="b"/>
            <a:pathLst>
              <a:path w="33655" h="59689">
                <a:moveTo>
                  <a:pt x="0" y="0"/>
                </a:moveTo>
                <a:lnTo>
                  <a:pt x="3807" y="9801"/>
                </a:lnTo>
                <a:lnTo>
                  <a:pt x="11210" y="22394"/>
                </a:lnTo>
                <a:lnTo>
                  <a:pt x="19581" y="36309"/>
                </a:lnTo>
                <a:lnTo>
                  <a:pt x="26288" y="50076"/>
                </a:lnTo>
                <a:lnTo>
                  <a:pt x="26873" y="53213"/>
                </a:lnTo>
                <a:lnTo>
                  <a:pt x="33401" y="59397"/>
                </a:lnTo>
                <a:lnTo>
                  <a:pt x="24876" y="43546"/>
                </a:lnTo>
                <a:lnTo>
                  <a:pt x="20335" y="35375"/>
                </a:lnTo>
                <a:lnTo>
                  <a:pt x="15646" y="27381"/>
                </a:lnTo>
                <a:lnTo>
                  <a:pt x="11008" y="19716"/>
                </a:lnTo>
                <a:lnTo>
                  <a:pt x="6765" y="12471"/>
                </a:lnTo>
                <a:lnTo>
                  <a:pt x="3051" y="5835"/>
                </a:lnTo>
                <a:lnTo>
                  <a:pt x="0" y="0"/>
                </a:lnTo>
                <a:close/>
              </a:path>
            </a:pathLst>
          </a:custGeom>
          <a:solidFill>
            <a:srgbClr val="FFFFFF"/>
          </a:solidFill>
        </p:spPr>
        <p:txBody>
          <a:bodyPr wrap="square" lIns="0" tIns="0" rIns="0" bIns="0" rtlCol="0"/>
          <a:lstStyle/>
          <a:p>
            <a:endParaRPr/>
          </a:p>
        </p:txBody>
      </p:sp>
      <p:sp>
        <p:nvSpPr>
          <p:cNvPr id="48" name="object 48"/>
          <p:cNvSpPr/>
          <p:nvPr/>
        </p:nvSpPr>
        <p:spPr>
          <a:xfrm>
            <a:off x="1778972" y="2008757"/>
            <a:ext cx="9525" cy="12065"/>
          </a:xfrm>
          <a:custGeom>
            <a:avLst/>
            <a:gdLst/>
            <a:ahLst/>
            <a:cxnLst/>
            <a:rect l="l" t="t" r="r" b="b"/>
            <a:pathLst>
              <a:path w="9525" h="12064">
                <a:moveTo>
                  <a:pt x="0" y="0"/>
                </a:moveTo>
                <a:lnTo>
                  <a:pt x="1568" y="1977"/>
                </a:lnTo>
                <a:lnTo>
                  <a:pt x="9002" y="11749"/>
                </a:lnTo>
                <a:lnTo>
                  <a:pt x="7935" y="9577"/>
                </a:lnTo>
                <a:lnTo>
                  <a:pt x="4811" y="5145"/>
                </a:lnTo>
                <a:lnTo>
                  <a:pt x="2119" y="1135"/>
                </a:lnTo>
                <a:lnTo>
                  <a:pt x="1139" y="1135"/>
                </a:lnTo>
                <a:lnTo>
                  <a:pt x="0" y="0"/>
                </a:lnTo>
                <a:close/>
              </a:path>
              <a:path w="9525" h="12064">
                <a:moveTo>
                  <a:pt x="1827" y="700"/>
                </a:moveTo>
                <a:lnTo>
                  <a:pt x="1139" y="1135"/>
                </a:lnTo>
                <a:lnTo>
                  <a:pt x="2119" y="1135"/>
                </a:lnTo>
                <a:lnTo>
                  <a:pt x="1827" y="700"/>
                </a:lnTo>
                <a:close/>
              </a:path>
            </a:pathLst>
          </a:custGeom>
          <a:solidFill>
            <a:srgbClr val="FFFFFF"/>
          </a:solidFill>
        </p:spPr>
        <p:txBody>
          <a:bodyPr wrap="square" lIns="0" tIns="0" rIns="0" bIns="0" rtlCol="0"/>
          <a:lstStyle/>
          <a:p>
            <a:endParaRPr/>
          </a:p>
        </p:txBody>
      </p:sp>
      <p:sp>
        <p:nvSpPr>
          <p:cNvPr id="49" name="object 49"/>
          <p:cNvSpPr/>
          <p:nvPr/>
        </p:nvSpPr>
        <p:spPr>
          <a:xfrm>
            <a:off x="1786491" y="2016793"/>
            <a:ext cx="3175" cy="4445"/>
          </a:xfrm>
          <a:custGeom>
            <a:avLst/>
            <a:gdLst/>
            <a:ahLst/>
            <a:cxnLst/>
            <a:rect l="l" t="t" r="r" b="b"/>
            <a:pathLst>
              <a:path w="3175" h="4444">
                <a:moveTo>
                  <a:pt x="0" y="0"/>
                </a:moveTo>
                <a:lnTo>
                  <a:pt x="421" y="1546"/>
                </a:lnTo>
                <a:lnTo>
                  <a:pt x="2714" y="4436"/>
                </a:lnTo>
                <a:lnTo>
                  <a:pt x="1669" y="2441"/>
                </a:lnTo>
                <a:lnTo>
                  <a:pt x="0" y="0"/>
                </a:lnTo>
                <a:close/>
              </a:path>
            </a:pathLst>
          </a:custGeom>
          <a:solidFill>
            <a:srgbClr val="FFFFFF"/>
          </a:solidFill>
        </p:spPr>
        <p:txBody>
          <a:bodyPr wrap="square" lIns="0" tIns="0" rIns="0" bIns="0" rtlCol="0"/>
          <a:lstStyle/>
          <a:p>
            <a:endParaRPr/>
          </a:p>
        </p:txBody>
      </p:sp>
      <p:sp>
        <p:nvSpPr>
          <p:cNvPr id="50" name="object 50"/>
          <p:cNvSpPr/>
          <p:nvPr/>
        </p:nvSpPr>
        <p:spPr>
          <a:xfrm>
            <a:off x="1752663" y="1970677"/>
            <a:ext cx="13335" cy="17780"/>
          </a:xfrm>
          <a:custGeom>
            <a:avLst/>
            <a:gdLst/>
            <a:ahLst/>
            <a:cxnLst/>
            <a:rect l="l" t="t" r="r" b="b"/>
            <a:pathLst>
              <a:path w="13335" h="17780">
                <a:moveTo>
                  <a:pt x="0" y="0"/>
                </a:moveTo>
                <a:lnTo>
                  <a:pt x="575" y="2056"/>
                </a:lnTo>
                <a:lnTo>
                  <a:pt x="2997" y="6777"/>
                </a:lnTo>
                <a:lnTo>
                  <a:pt x="13055" y="17559"/>
                </a:lnTo>
                <a:lnTo>
                  <a:pt x="11874" y="14600"/>
                </a:lnTo>
                <a:lnTo>
                  <a:pt x="3987" y="4122"/>
                </a:lnTo>
                <a:lnTo>
                  <a:pt x="4373" y="4122"/>
                </a:lnTo>
                <a:lnTo>
                  <a:pt x="2043" y="1531"/>
                </a:lnTo>
                <a:lnTo>
                  <a:pt x="0" y="0"/>
                </a:lnTo>
                <a:close/>
              </a:path>
              <a:path w="13335" h="17780">
                <a:moveTo>
                  <a:pt x="4373" y="4122"/>
                </a:moveTo>
                <a:lnTo>
                  <a:pt x="3987" y="4122"/>
                </a:lnTo>
                <a:lnTo>
                  <a:pt x="7480" y="7577"/>
                </a:lnTo>
                <a:lnTo>
                  <a:pt x="4373" y="4122"/>
                </a:lnTo>
                <a:close/>
              </a:path>
            </a:pathLst>
          </a:custGeom>
          <a:solidFill>
            <a:srgbClr val="FFFFFF"/>
          </a:solidFill>
        </p:spPr>
        <p:txBody>
          <a:bodyPr wrap="square" lIns="0" tIns="0" rIns="0" bIns="0" rtlCol="0"/>
          <a:lstStyle/>
          <a:p>
            <a:endParaRPr/>
          </a:p>
        </p:txBody>
      </p:sp>
      <p:sp>
        <p:nvSpPr>
          <p:cNvPr id="51" name="object 51"/>
          <p:cNvSpPr/>
          <p:nvPr/>
        </p:nvSpPr>
        <p:spPr>
          <a:xfrm>
            <a:off x="1744819" y="1968373"/>
            <a:ext cx="5715" cy="5715"/>
          </a:xfrm>
          <a:custGeom>
            <a:avLst/>
            <a:gdLst/>
            <a:ahLst/>
            <a:cxnLst/>
            <a:rect l="l" t="t" r="r" b="b"/>
            <a:pathLst>
              <a:path w="5714" h="5714">
                <a:moveTo>
                  <a:pt x="0" y="0"/>
                </a:moveTo>
                <a:lnTo>
                  <a:pt x="1803" y="1778"/>
                </a:lnTo>
                <a:lnTo>
                  <a:pt x="3581" y="3594"/>
                </a:lnTo>
                <a:lnTo>
                  <a:pt x="5232" y="5499"/>
                </a:lnTo>
                <a:lnTo>
                  <a:pt x="4711" y="4229"/>
                </a:lnTo>
                <a:lnTo>
                  <a:pt x="3619" y="2514"/>
                </a:lnTo>
                <a:lnTo>
                  <a:pt x="0" y="0"/>
                </a:lnTo>
                <a:close/>
              </a:path>
            </a:pathLst>
          </a:custGeom>
          <a:solidFill>
            <a:srgbClr val="FFFFFF"/>
          </a:solidFill>
        </p:spPr>
        <p:txBody>
          <a:bodyPr wrap="square" lIns="0" tIns="0" rIns="0" bIns="0" rtlCol="0"/>
          <a:lstStyle/>
          <a:p>
            <a:endParaRPr/>
          </a:p>
        </p:txBody>
      </p:sp>
      <p:sp>
        <p:nvSpPr>
          <p:cNvPr id="52" name="object 52"/>
          <p:cNvSpPr/>
          <p:nvPr/>
        </p:nvSpPr>
        <p:spPr>
          <a:xfrm>
            <a:off x="1750035" y="1973881"/>
            <a:ext cx="11430" cy="12065"/>
          </a:xfrm>
          <a:custGeom>
            <a:avLst/>
            <a:gdLst/>
            <a:ahLst/>
            <a:cxnLst/>
            <a:rect l="l" t="t" r="r" b="b"/>
            <a:pathLst>
              <a:path w="11430" h="12064">
                <a:moveTo>
                  <a:pt x="3187" y="5219"/>
                </a:moveTo>
                <a:lnTo>
                  <a:pt x="5994" y="7048"/>
                </a:lnTo>
                <a:lnTo>
                  <a:pt x="10820" y="11963"/>
                </a:lnTo>
                <a:lnTo>
                  <a:pt x="5033" y="5549"/>
                </a:lnTo>
                <a:lnTo>
                  <a:pt x="4889" y="5549"/>
                </a:lnTo>
                <a:lnTo>
                  <a:pt x="3187" y="5219"/>
                </a:lnTo>
                <a:close/>
              </a:path>
              <a:path w="11430" h="12064">
                <a:moveTo>
                  <a:pt x="25" y="0"/>
                </a:moveTo>
                <a:lnTo>
                  <a:pt x="838" y="2057"/>
                </a:lnTo>
                <a:lnTo>
                  <a:pt x="0" y="2997"/>
                </a:lnTo>
                <a:lnTo>
                  <a:pt x="4889" y="5549"/>
                </a:lnTo>
                <a:lnTo>
                  <a:pt x="5033" y="5549"/>
                </a:lnTo>
                <a:lnTo>
                  <a:pt x="25" y="0"/>
                </a:lnTo>
                <a:close/>
              </a:path>
            </a:pathLst>
          </a:custGeom>
          <a:solidFill>
            <a:srgbClr val="FFFFFF"/>
          </a:solidFill>
        </p:spPr>
        <p:txBody>
          <a:bodyPr wrap="square" lIns="0" tIns="0" rIns="0" bIns="0" rtlCol="0"/>
          <a:lstStyle/>
          <a:p>
            <a:endParaRPr/>
          </a:p>
        </p:txBody>
      </p:sp>
      <p:sp>
        <p:nvSpPr>
          <p:cNvPr id="53" name="object 53"/>
          <p:cNvSpPr/>
          <p:nvPr/>
        </p:nvSpPr>
        <p:spPr>
          <a:xfrm>
            <a:off x="1765981" y="1993396"/>
            <a:ext cx="13335" cy="20955"/>
          </a:xfrm>
          <a:custGeom>
            <a:avLst/>
            <a:gdLst/>
            <a:ahLst/>
            <a:cxnLst/>
            <a:rect l="l" t="t" r="r" b="b"/>
            <a:pathLst>
              <a:path w="13335" h="20955">
                <a:moveTo>
                  <a:pt x="381" y="4864"/>
                </a:moveTo>
                <a:lnTo>
                  <a:pt x="8839" y="15951"/>
                </a:lnTo>
                <a:lnTo>
                  <a:pt x="12738" y="20497"/>
                </a:lnTo>
                <a:lnTo>
                  <a:pt x="12725" y="18605"/>
                </a:lnTo>
                <a:lnTo>
                  <a:pt x="11684" y="16586"/>
                </a:lnTo>
                <a:lnTo>
                  <a:pt x="7341" y="9754"/>
                </a:lnTo>
                <a:lnTo>
                  <a:pt x="5016" y="9754"/>
                </a:lnTo>
                <a:lnTo>
                  <a:pt x="381" y="4864"/>
                </a:lnTo>
                <a:close/>
              </a:path>
              <a:path w="13335" h="20955">
                <a:moveTo>
                  <a:pt x="0" y="0"/>
                </a:moveTo>
                <a:lnTo>
                  <a:pt x="3381" y="5384"/>
                </a:lnTo>
                <a:lnTo>
                  <a:pt x="5481" y="9185"/>
                </a:lnTo>
                <a:lnTo>
                  <a:pt x="5016" y="9754"/>
                </a:lnTo>
                <a:lnTo>
                  <a:pt x="7341" y="9754"/>
                </a:lnTo>
                <a:lnTo>
                  <a:pt x="4495" y="5384"/>
                </a:lnTo>
                <a:lnTo>
                  <a:pt x="0" y="0"/>
                </a:lnTo>
                <a:close/>
              </a:path>
            </a:pathLst>
          </a:custGeom>
          <a:solidFill>
            <a:srgbClr val="FFFFFF"/>
          </a:solidFill>
        </p:spPr>
        <p:txBody>
          <a:bodyPr wrap="square" lIns="0" tIns="0" rIns="0" bIns="0" rtlCol="0"/>
          <a:lstStyle/>
          <a:p>
            <a:endParaRPr/>
          </a:p>
        </p:txBody>
      </p:sp>
      <p:sp>
        <p:nvSpPr>
          <p:cNvPr id="54" name="object 54"/>
          <p:cNvSpPr/>
          <p:nvPr/>
        </p:nvSpPr>
        <p:spPr>
          <a:xfrm>
            <a:off x="1798439" y="2057849"/>
            <a:ext cx="10795" cy="18415"/>
          </a:xfrm>
          <a:custGeom>
            <a:avLst/>
            <a:gdLst/>
            <a:ahLst/>
            <a:cxnLst/>
            <a:rect l="l" t="t" r="r" b="b"/>
            <a:pathLst>
              <a:path w="10794" h="18414">
                <a:moveTo>
                  <a:pt x="304" y="0"/>
                </a:moveTo>
                <a:lnTo>
                  <a:pt x="0" y="584"/>
                </a:lnTo>
                <a:lnTo>
                  <a:pt x="3238" y="7061"/>
                </a:lnTo>
                <a:lnTo>
                  <a:pt x="4622" y="10426"/>
                </a:lnTo>
                <a:lnTo>
                  <a:pt x="10325" y="17945"/>
                </a:lnTo>
                <a:lnTo>
                  <a:pt x="8902" y="16065"/>
                </a:lnTo>
                <a:lnTo>
                  <a:pt x="6578" y="11391"/>
                </a:lnTo>
                <a:lnTo>
                  <a:pt x="4495" y="7327"/>
                </a:lnTo>
                <a:lnTo>
                  <a:pt x="2362" y="3302"/>
                </a:lnTo>
                <a:lnTo>
                  <a:pt x="304" y="0"/>
                </a:lnTo>
                <a:close/>
              </a:path>
            </a:pathLst>
          </a:custGeom>
          <a:solidFill>
            <a:srgbClr val="FFFFFF"/>
          </a:solidFill>
        </p:spPr>
        <p:txBody>
          <a:bodyPr wrap="square" lIns="0" tIns="0" rIns="0" bIns="0" rtlCol="0"/>
          <a:lstStyle/>
          <a:p>
            <a:endParaRPr/>
          </a:p>
        </p:txBody>
      </p:sp>
      <p:sp>
        <p:nvSpPr>
          <p:cNvPr id="55" name="object 55"/>
          <p:cNvSpPr/>
          <p:nvPr/>
        </p:nvSpPr>
        <p:spPr>
          <a:xfrm>
            <a:off x="1694684" y="1908152"/>
            <a:ext cx="12065" cy="13970"/>
          </a:xfrm>
          <a:custGeom>
            <a:avLst/>
            <a:gdLst/>
            <a:ahLst/>
            <a:cxnLst/>
            <a:rect l="l" t="t" r="r" b="b"/>
            <a:pathLst>
              <a:path w="12064" h="13969">
                <a:moveTo>
                  <a:pt x="1035" y="1585"/>
                </a:moveTo>
                <a:lnTo>
                  <a:pt x="3276" y="5016"/>
                </a:lnTo>
                <a:lnTo>
                  <a:pt x="3327" y="6515"/>
                </a:lnTo>
                <a:lnTo>
                  <a:pt x="6197" y="8737"/>
                </a:lnTo>
                <a:lnTo>
                  <a:pt x="8864" y="11176"/>
                </a:lnTo>
                <a:lnTo>
                  <a:pt x="11569" y="13576"/>
                </a:lnTo>
                <a:lnTo>
                  <a:pt x="8267" y="9017"/>
                </a:lnTo>
                <a:lnTo>
                  <a:pt x="1035" y="1585"/>
                </a:lnTo>
                <a:close/>
              </a:path>
              <a:path w="12064" h="13969">
                <a:moveTo>
                  <a:pt x="913" y="1398"/>
                </a:moveTo>
                <a:lnTo>
                  <a:pt x="1035" y="1585"/>
                </a:lnTo>
                <a:lnTo>
                  <a:pt x="913" y="1398"/>
                </a:lnTo>
                <a:close/>
              </a:path>
              <a:path w="12064" h="13969">
                <a:moveTo>
                  <a:pt x="0" y="0"/>
                </a:moveTo>
                <a:lnTo>
                  <a:pt x="913" y="1398"/>
                </a:lnTo>
                <a:lnTo>
                  <a:pt x="1231" y="50"/>
                </a:lnTo>
                <a:lnTo>
                  <a:pt x="0" y="0"/>
                </a:lnTo>
                <a:close/>
              </a:path>
            </a:pathLst>
          </a:custGeom>
          <a:solidFill>
            <a:srgbClr val="FFFFFF"/>
          </a:solidFill>
        </p:spPr>
        <p:txBody>
          <a:bodyPr wrap="square" lIns="0" tIns="0" rIns="0" bIns="0" rtlCol="0"/>
          <a:lstStyle/>
          <a:p>
            <a:endParaRPr/>
          </a:p>
        </p:txBody>
      </p:sp>
      <p:sp>
        <p:nvSpPr>
          <p:cNvPr id="56" name="object 56"/>
          <p:cNvSpPr/>
          <p:nvPr/>
        </p:nvSpPr>
        <p:spPr>
          <a:xfrm>
            <a:off x="1685373" y="1904466"/>
            <a:ext cx="12700" cy="12065"/>
          </a:xfrm>
          <a:custGeom>
            <a:avLst/>
            <a:gdLst/>
            <a:ahLst/>
            <a:cxnLst/>
            <a:rect l="l" t="t" r="r" b="b"/>
            <a:pathLst>
              <a:path w="12700" h="12064">
                <a:moveTo>
                  <a:pt x="0" y="0"/>
                </a:moveTo>
                <a:lnTo>
                  <a:pt x="10287" y="10109"/>
                </a:lnTo>
                <a:lnTo>
                  <a:pt x="12661" y="11468"/>
                </a:lnTo>
                <a:lnTo>
                  <a:pt x="12636" y="10198"/>
                </a:lnTo>
                <a:lnTo>
                  <a:pt x="0" y="0"/>
                </a:lnTo>
                <a:close/>
              </a:path>
            </a:pathLst>
          </a:custGeom>
          <a:solidFill>
            <a:srgbClr val="FFFFFF"/>
          </a:solidFill>
        </p:spPr>
        <p:txBody>
          <a:bodyPr wrap="square" lIns="0" tIns="0" rIns="0" bIns="0" rtlCol="0"/>
          <a:lstStyle/>
          <a:p>
            <a:endParaRPr/>
          </a:p>
        </p:txBody>
      </p:sp>
      <p:sp>
        <p:nvSpPr>
          <p:cNvPr id="57" name="object 57"/>
          <p:cNvSpPr/>
          <p:nvPr/>
        </p:nvSpPr>
        <p:spPr>
          <a:xfrm>
            <a:off x="1736519" y="1965273"/>
            <a:ext cx="22225" cy="22860"/>
          </a:xfrm>
          <a:custGeom>
            <a:avLst/>
            <a:gdLst/>
            <a:ahLst/>
            <a:cxnLst/>
            <a:rect l="l" t="t" r="r" b="b"/>
            <a:pathLst>
              <a:path w="22225" h="22860">
                <a:moveTo>
                  <a:pt x="0" y="0"/>
                </a:moveTo>
                <a:lnTo>
                  <a:pt x="3340" y="3835"/>
                </a:lnTo>
                <a:lnTo>
                  <a:pt x="8187" y="8390"/>
                </a:lnTo>
                <a:lnTo>
                  <a:pt x="12847" y="13114"/>
                </a:lnTo>
                <a:lnTo>
                  <a:pt x="17443" y="17906"/>
                </a:lnTo>
                <a:lnTo>
                  <a:pt x="22098" y="22669"/>
                </a:lnTo>
                <a:lnTo>
                  <a:pt x="16675" y="16886"/>
                </a:lnTo>
                <a:lnTo>
                  <a:pt x="11234" y="11139"/>
                </a:lnTo>
                <a:lnTo>
                  <a:pt x="5701" y="5490"/>
                </a:lnTo>
                <a:lnTo>
                  <a:pt x="0" y="0"/>
                </a:lnTo>
                <a:close/>
              </a:path>
            </a:pathLst>
          </a:custGeom>
          <a:solidFill>
            <a:srgbClr val="FFFFFF"/>
          </a:solidFill>
        </p:spPr>
        <p:txBody>
          <a:bodyPr wrap="square" lIns="0" tIns="0" rIns="0" bIns="0" rtlCol="0"/>
          <a:lstStyle/>
          <a:p>
            <a:endParaRPr/>
          </a:p>
        </p:txBody>
      </p:sp>
      <p:sp>
        <p:nvSpPr>
          <p:cNvPr id="58" name="object 58"/>
          <p:cNvSpPr/>
          <p:nvPr/>
        </p:nvSpPr>
        <p:spPr>
          <a:xfrm>
            <a:off x="1643733" y="1862740"/>
            <a:ext cx="14604" cy="8890"/>
          </a:xfrm>
          <a:custGeom>
            <a:avLst/>
            <a:gdLst/>
            <a:ahLst/>
            <a:cxnLst/>
            <a:rect l="l" t="t" r="r" b="b"/>
            <a:pathLst>
              <a:path w="14605" h="8889">
                <a:moveTo>
                  <a:pt x="0" y="0"/>
                </a:moveTo>
                <a:lnTo>
                  <a:pt x="6248" y="3721"/>
                </a:lnTo>
                <a:lnTo>
                  <a:pt x="9029" y="5181"/>
                </a:lnTo>
                <a:lnTo>
                  <a:pt x="11709" y="6769"/>
                </a:lnTo>
                <a:lnTo>
                  <a:pt x="14452" y="8305"/>
                </a:lnTo>
                <a:lnTo>
                  <a:pt x="7327" y="3987"/>
                </a:lnTo>
                <a:lnTo>
                  <a:pt x="0" y="0"/>
                </a:lnTo>
                <a:close/>
              </a:path>
            </a:pathLst>
          </a:custGeom>
          <a:solidFill>
            <a:srgbClr val="FFFFFF"/>
          </a:solidFill>
        </p:spPr>
        <p:txBody>
          <a:bodyPr wrap="square" lIns="0" tIns="0" rIns="0" bIns="0" rtlCol="0"/>
          <a:lstStyle/>
          <a:p>
            <a:endParaRPr/>
          </a:p>
        </p:txBody>
      </p:sp>
      <p:sp>
        <p:nvSpPr>
          <p:cNvPr id="59" name="object 59"/>
          <p:cNvSpPr/>
          <p:nvPr/>
        </p:nvSpPr>
        <p:spPr>
          <a:xfrm>
            <a:off x="1592076" y="1822569"/>
            <a:ext cx="27305" cy="19050"/>
          </a:xfrm>
          <a:custGeom>
            <a:avLst/>
            <a:gdLst/>
            <a:ahLst/>
            <a:cxnLst/>
            <a:rect l="l" t="t" r="r" b="b"/>
            <a:pathLst>
              <a:path w="27305" h="19050">
                <a:moveTo>
                  <a:pt x="0" y="0"/>
                </a:moveTo>
                <a:lnTo>
                  <a:pt x="5957" y="3705"/>
                </a:lnTo>
                <a:lnTo>
                  <a:pt x="12025" y="8024"/>
                </a:lnTo>
                <a:lnTo>
                  <a:pt x="18386" y="13046"/>
                </a:lnTo>
                <a:lnTo>
                  <a:pt x="25222" y="18859"/>
                </a:lnTo>
                <a:lnTo>
                  <a:pt x="27108" y="18880"/>
                </a:lnTo>
                <a:lnTo>
                  <a:pt x="25428" y="16521"/>
                </a:lnTo>
                <a:lnTo>
                  <a:pt x="23743" y="14292"/>
                </a:lnTo>
                <a:lnTo>
                  <a:pt x="24973" y="14292"/>
                </a:lnTo>
                <a:lnTo>
                  <a:pt x="18773" y="10297"/>
                </a:lnTo>
                <a:lnTo>
                  <a:pt x="12236" y="6429"/>
                </a:lnTo>
                <a:lnTo>
                  <a:pt x="5984" y="3022"/>
                </a:lnTo>
                <a:lnTo>
                  <a:pt x="0" y="0"/>
                </a:lnTo>
                <a:close/>
              </a:path>
              <a:path w="27305" h="19050">
                <a:moveTo>
                  <a:pt x="24973" y="14292"/>
                </a:moveTo>
                <a:lnTo>
                  <a:pt x="23743" y="14292"/>
                </a:lnTo>
                <a:lnTo>
                  <a:pt x="25615" y="14706"/>
                </a:lnTo>
                <a:lnTo>
                  <a:pt x="24973" y="14292"/>
                </a:lnTo>
                <a:close/>
              </a:path>
            </a:pathLst>
          </a:custGeom>
          <a:solidFill>
            <a:srgbClr val="FFFFFF"/>
          </a:solidFill>
        </p:spPr>
        <p:txBody>
          <a:bodyPr wrap="square" lIns="0" tIns="0" rIns="0" bIns="0" rtlCol="0"/>
          <a:lstStyle/>
          <a:p>
            <a:endParaRPr/>
          </a:p>
        </p:txBody>
      </p:sp>
      <p:sp>
        <p:nvSpPr>
          <p:cNvPr id="60" name="object 60"/>
          <p:cNvSpPr/>
          <p:nvPr/>
        </p:nvSpPr>
        <p:spPr>
          <a:xfrm>
            <a:off x="1578990" y="1816198"/>
            <a:ext cx="13335" cy="6985"/>
          </a:xfrm>
          <a:custGeom>
            <a:avLst/>
            <a:gdLst/>
            <a:ahLst/>
            <a:cxnLst/>
            <a:rect l="l" t="t" r="r" b="b"/>
            <a:pathLst>
              <a:path w="13334" h="6985">
                <a:moveTo>
                  <a:pt x="0" y="0"/>
                </a:moveTo>
                <a:lnTo>
                  <a:pt x="4025" y="2159"/>
                </a:lnTo>
                <a:lnTo>
                  <a:pt x="13093" y="6375"/>
                </a:lnTo>
                <a:lnTo>
                  <a:pt x="8813" y="4038"/>
                </a:lnTo>
                <a:lnTo>
                  <a:pt x="4508" y="1866"/>
                </a:lnTo>
                <a:lnTo>
                  <a:pt x="0" y="0"/>
                </a:lnTo>
                <a:close/>
              </a:path>
            </a:pathLst>
          </a:custGeom>
          <a:solidFill>
            <a:srgbClr val="FFFFFF"/>
          </a:solidFill>
        </p:spPr>
        <p:txBody>
          <a:bodyPr wrap="square" lIns="0" tIns="0" rIns="0" bIns="0" rtlCol="0"/>
          <a:lstStyle/>
          <a:p>
            <a:endParaRPr/>
          </a:p>
        </p:txBody>
      </p:sp>
      <p:sp>
        <p:nvSpPr>
          <p:cNvPr id="61" name="object 61"/>
          <p:cNvSpPr/>
          <p:nvPr/>
        </p:nvSpPr>
        <p:spPr>
          <a:xfrm>
            <a:off x="1657312" y="1875418"/>
            <a:ext cx="8255" cy="10160"/>
          </a:xfrm>
          <a:custGeom>
            <a:avLst/>
            <a:gdLst/>
            <a:ahLst/>
            <a:cxnLst/>
            <a:rect l="l" t="t" r="r" b="b"/>
            <a:pathLst>
              <a:path w="8255" h="10160">
                <a:moveTo>
                  <a:pt x="0" y="0"/>
                </a:moveTo>
                <a:lnTo>
                  <a:pt x="3301" y="5918"/>
                </a:lnTo>
                <a:lnTo>
                  <a:pt x="8077" y="10121"/>
                </a:lnTo>
                <a:lnTo>
                  <a:pt x="7454" y="8928"/>
                </a:lnTo>
                <a:lnTo>
                  <a:pt x="6502" y="6388"/>
                </a:lnTo>
                <a:lnTo>
                  <a:pt x="0" y="0"/>
                </a:lnTo>
                <a:close/>
              </a:path>
            </a:pathLst>
          </a:custGeom>
          <a:solidFill>
            <a:srgbClr val="FFFFFF"/>
          </a:solidFill>
        </p:spPr>
        <p:txBody>
          <a:bodyPr wrap="square" lIns="0" tIns="0" rIns="0" bIns="0" rtlCol="0"/>
          <a:lstStyle/>
          <a:p>
            <a:endParaRPr/>
          </a:p>
        </p:txBody>
      </p:sp>
      <p:sp>
        <p:nvSpPr>
          <p:cNvPr id="62" name="object 62"/>
          <p:cNvSpPr/>
          <p:nvPr/>
        </p:nvSpPr>
        <p:spPr>
          <a:xfrm>
            <a:off x="1650348" y="1872212"/>
            <a:ext cx="10795" cy="9525"/>
          </a:xfrm>
          <a:custGeom>
            <a:avLst/>
            <a:gdLst/>
            <a:ahLst/>
            <a:cxnLst/>
            <a:rect l="l" t="t" r="r" b="b"/>
            <a:pathLst>
              <a:path w="10794" h="9525">
                <a:moveTo>
                  <a:pt x="0" y="0"/>
                </a:moveTo>
                <a:lnTo>
                  <a:pt x="10388" y="9321"/>
                </a:lnTo>
                <a:lnTo>
                  <a:pt x="10261" y="9118"/>
                </a:lnTo>
                <a:lnTo>
                  <a:pt x="0" y="0"/>
                </a:lnTo>
                <a:close/>
              </a:path>
            </a:pathLst>
          </a:custGeom>
          <a:solidFill>
            <a:srgbClr val="FFFFFF"/>
          </a:solidFill>
        </p:spPr>
        <p:txBody>
          <a:bodyPr wrap="square" lIns="0" tIns="0" rIns="0" bIns="0" rtlCol="0"/>
          <a:lstStyle/>
          <a:p>
            <a:endParaRPr/>
          </a:p>
        </p:txBody>
      </p:sp>
      <p:sp>
        <p:nvSpPr>
          <p:cNvPr id="63" name="object 63"/>
          <p:cNvSpPr/>
          <p:nvPr/>
        </p:nvSpPr>
        <p:spPr>
          <a:xfrm>
            <a:off x="1665383" y="1885546"/>
            <a:ext cx="1270" cy="1270"/>
          </a:xfrm>
          <a:custGeom>
            <a:avLst/>
            <a:gdLst/>
            <a:ahLst/>
            <a:cxnLst/>
            <a:rect l="l" t="t" r="r" b="b"/>
            <a:pathLst>
              <a:path w="1269" h="1269">
                <a:moveTo>
                  <a:pt x="1206" y="1054"/>
                </a:moveTo>
                <a:lnTo>
                  <a:pt x="0" y="0"/>
                </a:lnTo>
                <a:lnTo>
                  <a:pt x="317" y="558"/>
                </a:lnTo>
                <a:lnTo>
                  <a:pt x="546" y="863"/>
                </a:lnTo>
                <a:lnTo>
                  <a:pt x="1206" y="1054"/>
                </a:lnTo>
                <a:close/>
              </a:path>
            </a:pathLst>
          </a:custGeom>
          <a:solidFill>
            <a:srgbClr val="FFFFFF"/>
          </a:solidFill>
        </p:spPr>
        <p:txBody>
          <a:bodyPr wrap="square" lIns="0" tIns="0" rIns="0" bIns="0" rtlCol="0"/>
          <a:lstStyle/>
          <a:p>
            <a:endParaRPr/>
          </a:p>
        </p:txBody>
      </p:sp>
      <p:sp>
        <p:nvSpPr>
          <p:cNvPr id="64" name="object 64"/>
          <p:cNvSpPr/>
          <p:nvPr/>
        </p:nvSpPr>
        <p:spPr>
          <a:xfrm>
            <a:off x="1698866" y="1925433"/>
            <a:ext cx="15240" cy="10795"/>
          </a:xfrm>
          <a:custGeom>
            <a:avLst/>
            <a:gdLst/>
            <a:ahLst/>
            <a:cxnLst/>
            <a:rect l="l" t="t" r="r" b="b"/>
            <a:pathLst>
              <a:path w="15239" h="10794">
                <a:moveTo>
                  <a:pt x="9793" y="6722"/>
                </a:moveTo>
                <a:lnTo>
                  <a:pt x="7464" y="6722"/>
                </a:lnTo>
                <a:lnTo>
                  <a:pt x="9114" y="6828"/>
                </a:lnTo>
                <a:lnTo>
                  <a:pt x="14619" y="10742"/>
                </a:lnTo>
                <a:lnTo>
                  <a:pt x="9793" y="6722"/>
                </a:lnTo>
                <a:close/>
              </a:path>
              <a:path w="15239" h="10794">
                <a:moveTo>
                  <a:pt x="0" y="0"/>
                </a:moveTo>
                <a:lnTo>
                  <a:pt x="4358" y="6589"/>
                </a:lnTo>
                <a:lnTo>
                  <a:pt x="6827" y="7588"/>
                </a:lnTo>
                <a:lnTo>
                  <a:pt x="7464" y="6722"/>
                </a:lnTo>
                <a:lnTo>
                  <a:pt x="9793" y="6722"/>
                </a:lnTo>
                <a:lnTo>
                  <a:pt x="8233" y="5423"/>
                </a:lnTo>
                <a:lnTo>
                  <a:pt x="2326" y="726"/>
                </a:lnTo>
                <a:lnTo>
                  <a:pt x="0" y="0"/>
                </a:lnTo>
                <a:close/>
              </a:path>
            </a:pathLst>
          </a:custGeom>
          <a:solidFill>
            <a:srgbClr val="FFFFFF"/>
          </a:solidFill>
        </p:spPr>
        <p:txBody>
          <a:bodyPr wrap="square" lIns="0" tIns="0" rIns="0" bIns="0" rtlCol="0"/>
          <a:lstStyle/>
          <a:p>
            <a:endParaRPr/>
          </a:p>
        </p:txBody>
      </p:sp>
      <p:sp>
        <p:nvSpPr>
          <p:cNvPr id="65" name="object 65"/>
          <p:cNvSpPr/>
          <p:nvPr/>
        </p:nvSpPr>
        <p:spPr>
          <a:xfrm>
            <a:off x="1670616" y="1893908"/>
            <a:ext cx="14604" cy="12700"/>
          </a:xfrm>
          <a:custGeom>
            <a:avLst/>
            <a:gdLst/>
            <a:ahLst/>
            <a:cxnLst/>
            <a:rect l="l" t="t" r="r" b="b"/>
            <a:pathLst>
              <a:path w="14605" h="12700">
                <a:moveTo>
                  <a:pt x="0" y="0"/>
                </a:moveTo>
                <a:lnTo>
                  <a:pt x="4178" y="3873"/>
                </a:lnTo>
                <a:lnTo>
                  <a:pt x="8039" y="8089"/>
                </a:lnTo>
                <a:lnTo>
                  <a:pt x="12065" y="12115"/>
                </a:lnTo>
                <a:lnTo>
                  <a:pt x="12242" y="11455"/>
                </a:lnTo>
                <a:lnTo>
                  <a:pt x="10617" y="8674"/>
                </a:lnTo>
                <a:lnTo>
                  <a:pt x="10912" y="8674"/>
                </a:lnTo>
                <a:lnTo>
                  <a:pt x="9613" y="7645"/>
                </a:lnTo>
                <a:lnTo>
                  <a:pt x="4953" y="3644"/>
                </a:lnTo>
                <a:lnTo>
                  <a:pt x="0" y="0"/>
                </a:lnTo>
                <a:close/>
              </a:path>
              <a:path w="14605" h="12700">
                <a:moveTo>
                  <a:pt x="10912" y="8674"/>
                </a:moveTo>
                <a:lnTo>
                  <a:pt x="10617" y="8674"/>
                </a:lnTo>
                <a:lnTo>
                  <a:pt x="14439" y="11468"/>
                </a:lnTo>
                <a:lnTo>
                  <a:pt x="10912" y="8674"/>
                </a:lnTo>
                <a:close/>
              </a:path>
            </a:pathLst>
          </a:custGeom>
          <a:solidFill>
            <a:srgbClr val="FFFFFF"/>
          </a:solidFill>
        </p:spPr>
        <p:txBody>
          <a:bodyPr wrap="square" lIns="0" tIns="0" rIns="0" bIns="0" rtlCol="0"/>
          <a:lstStyle/>
          <a:p>
            <a:endParaRPr/>
          </a:p>
        </p:txBody>
      </p:sp>
      <p:sp>
        <p:nvSpPr>
          <p:cNvPr id="66" name="object 66"/>
          <p:cNvSpPr/>
          <p:nvPr/>
        </p:nvSpPr>
        <p:spPr>
          <a:xfrm>
            <a:off x="1663822" y="1888944"/>
            <a:ext cx="6985" cy="5080"/>
          </a:xfrm>
          <a:custGeom>
            <a:avLst/>
            <a:gdLst/>
            <a:ahLst/>
            <a:cxnLst/>
            <a:rect l="l" t="t" r="r" b="b"/>
            <a:pathLst>
              <a:path w="6985" h="5080">
                <a:moveTo>
                  <a:pt x="0" y="0"/>
                </a:moveTo>
                <a:lnTo>
                  <a:pt x="6794" y="4965"/>
                </a:lnTo>
                <a:lnTo>
                  <a:pt x="2146" y="660"/>
                </a:lnTo>
                <a:lnTo>
                  <a:pt x="0" y="0"/>
                </a:lnTo>
                <a:close/>
              </a:path>
            </a:pathLst>
          </a:custGeom>
          <a:solidFill>
            <a:srgbClr val="FFFFFF"/>
          </a:solidFill>
        </p:spPr>
        <p:txBody>
          <a:bodyPr wrap="square" lIns="0" tIns="0" rIns="0" bIns="0" rtlCol="0"/>
          <a:lstStyle/>
          <a:p>
            <a:endParaRPr/>
          </a:p>
        </p:txBody>
      </p:sp>
      <p:sp>
        <p:nvSpPr>
          <p:cNvPr id="67" name="object 67"/>
          <p:cNvSpPr/>
          <p:nvPr/>
        </p:nvSpPr>
        <p:spPr>
          <a:xfrm>
            <a:off x="1581109" y="1821591"/>
            <a:ext cx="29845" cy="19050"/>
          </a:xfrm>
          <a:custGeom>
            <a:avLst/>
            <a:gdLst/>
            <a:ahLst/>
            <a:cxnLst/>
            <a:rect l="l" t="t" r="r" b="b"/>
            <a:pathLst>
              <a:path w="29844" h="19050">
                <a:moveTo>
                  <a:pt x="0" y="0"/>
                </a:moveTo>
                <a:lnTo>
                  <a:pt x="6070" y="4254"/>
                </a:lnTo>
                <a:lnTo>
                  <a:pt x="23990" y="17310"/>
                </a:lnTo>
                <a:lnTo>
                  <a:pt x="25514" y="17526"/>
                </a:lnTo>
                <a:lnTo>
                  <a:pt x="29718" y="18948"/>
                </a:lnTo>
                <a:lnTo>
                  <a:pt x="21107" y="12877"/>
                </a:lnTo>
                <a:lnTo>
                  <a:pt x="17805" y="11125"/>
                </a:lnTo>
                <a:lnTo>
                  <a:pt x="14490" y="9093"/>
                </a:lnTo>
                <a:lnTo>
                  <a:pt x="11061" y="6832"/>
                </a:lnTo>
                <a:lnTo>
                  <a:pt x="0" y="0"/>
                </a:lnTo>
                <a:close/>
              </a:path>
            </a:pathLst>
          </a:custGeom>
          <a:solidFill>
            <a:srgbClr val="FFFFFF"/>
          </a:solidFill>
        </p:spPr>
        <p:txBody>
          <a:bodyPr wrap="square" lIns="0" tIns="0" rIns="0" bIns="0" rtlCol="0"/>
          <a:lstStyle/>
          <a:p>
            <a:endParaRPr/>
          </a:p>
        </p:txBody>
      </p:sp>
      <p:sp>
        <p:nvSpPr>
          <p:cNvPr id="68" name="object 68"/>
          <p:cNvSpPr/>
          <p:nvPr/>
        </p:nvSpPr>
        <p:spPr>
          <a:xfrm>
            <a:off x="1629765" y="1855847"/>
            <a:ext cx="1905" cy="1905"/>
          </a:xfrm>
          <a:custGeom>
            <a:avLst/>
            <a:gdLst/>
            <a:ahLst/>
            <a:cxnLst/>
            <a:rect l="l" t="t" r="r" b="b"/>
            <a:pathLst>
              <a:path w="1905" h="1905">
                <a:moveTo>
                  <a:pt x="1371" y="914"/>
                </a:moveTo>
                <a:lnTo>
                  <a:pt x="0" y="0"/>
                </a:lnTo>
                <a:lnTo>
                  <a:pt x="673" y="774"/>
                </a:lnTo>
                <a:lnTo>
                  <a:pt x="1270" y="1333"/>
                </a:lnTo>
                <a:lnTo>
                  <a:pt x="1371" y="914"/>
                </a:lnTo>
                <a:close/>
              </a:path>
            </a:pathLst>
          </a:custGeom>
          <a:solidFill>
            <a:srgbClr val="FFFFFF"/>
          </a:solidFill>
        </p:spPr>
        <p:txBody>
          <a:bodyPr wrap="square" lIns="0" tIns="0" rIns="0" bIns="0" rtlCol="0"/>
          <a:lstStyle/>
          <a:p>
            <a:endParaRPr/>
          </a:p>
        </p:txBody>
      </p:sp>
      <p:sp>
        <p:nvSpPr>
          <p:cNvPr id="69" name="object 69"/>
          <p:cNvSpPr/>
          <p:nvPr/>
        </p:nvSpPr>
        <p:spPr>
          <a:xfrm>
            <a:off x="1502991" y="1776702"/>
            <a:ext cx="1905" cy="1270"/>
          </a:xfrm>
          <a:custGeom>
            <a:avLst/>
            <a:gdLst/>
            <a:ahLst/>
            <a:cxnLst/>
            <a:rect l="l" t="t" r="r" b="b"/>
            <a:pathLst>
              <a:path w="1905" h="1269">
                <a:moveTo>
                  <a:pt x="0" y="0"/>
                </a:moveTo>
                <a:lnTo>
                  <a:pt x="1104" y="1041"/>
                </a:lnTo>
                <a:lnTo>
                  <a:pt x="1384" y="889"/>
                </a:lnTo>
                <a:lnTo>
                  <a:pt x="1574" y="838"/>
                </a:lnTo>
                <a:lnTo>
                  <a:pt x="0" y="0"/>
                </a:lnTo>
                <a:close/>
              </a:path>
            </a:pathLst>
          </a:custGeom>
          <a:solidFill>
            <a:srgbClr val="FFFFFF"/>
          </a:solidFill>
        </p:spPr>
        <p:txBody>
          <a:bodyPr wrap="square" lIns="0" tIns="0" rIns="0" bIns="0" rtlCol="0"/>
          <a:lstStyle/>
          <a:p>
            <a:endParaRPr/>
          </a:p>
        </p:txBody>
      </p:sp>
      <p:sp>
        <p:nvSpPr>
          <p:cNvPr id="70" name="object 70"/>
          <p:cNvSpPr/>
          <p:nvPr/>
        </p:nvSpPr>
        <p:spPr>
          <a:xfrm>
            <a:off x="1604200" y="1838814"/>
            <a:ext cx="15875" cy="10160"/>
          </a:xfrm>
          <a:custGeom>
            <a:avLst/>
            <a:gdLst/>
            <a:ahLst/>
            <a:cxnLst/>
            <a:rect l="l" t="t" r="r" b="b"/>
            <a:pathLst>
              <a:path w="15875" h="10160">
                <a:moveTo>
                  <a:pt x="215" y="0"/>
                </a:moveTo>
                <a:lnTo>
                  <a:pt x="0" y="114"/>
                </a:lnTo>
                <a:lnTo>
                  <a:pt x="1993" y="1397"/>
                </a:lnTo>
                <a:lnTo>
                  <a:pt x="7721" y="6045"/>
                </a:lnTo>
                <a:lnTo>
                  <a:pt x="11633" y="8153"/>
                </a:lnTo>
                <a:lnTo>
                  <a:pt x="15468" y="10033"/>
                </a:lnTo>
                <a:lnTo>
                  <a:pt x="10845" y="7010"/>
                </a:lnTo>
                <a:lnTo>
                  <a:pt x="6007" y="3721"/>
                </a:lnTo>
                <a:lnTo>
                  <a:pt x="901" y="88"/>
                </a:lnTo>
                <a:lnTo>
                  <a:pt x="215" y="0"/>
                </a:lnTo>
                <a:close/>
              </a:path>
            </a:pathLst>
          </a:custGeom>
          <a:solidFill>
            <a:srgbClr val="FFFFFF"/>
          </a:solidFill>
        </p:spPr>
        <p:txBody>
          <a:bodyPr wrap="square" lIns="0" tIns="0" rIns="0" bIns="0" rtlCol="0"/>
          <a:lstStyle/>
          <a:p>
            <a:endParaRPr/>
          </a:p>
        </p:txBody>
      </p:sp>
      <p:sp>
        <p:nvSpPr>
          <p:cNvPr id="71" name="object 71"/>
          <p:cNvSpPr/>
          <p:nvPr/>
        </p:nvSpPr>
        <p:spPr>
          <a:xfrm>
            <a:off x="1557048" y="1803676"/>
            <a:ext cx="10795" cy="8255"/>
          </a:xfrm>
          <a:custGeom>
            <a:avLst/>
            <a:gdLst/>
            <a:ahLst/>
            <a:cxnLst/>
            <a:rect l="l" t="t" r="r" b="b"/>
            <a:pathLst>
              <a:path w="10794" h="8255">
                <a:moveTo>
                  <a:pt x="0" y="0"/>
                </a:moveTo>
                <a:lnTo>
                  <a:pt x="3111" y="2311"/>
                </a:lnTo>
                <a:lnTo>
                  <a:pt x="6654" y="4876"/>
                </a:lnTo>
                <a:lnTo>
                  <a:pt x="10261" y="7747"/>
                </a:lnTo>
                <a:lnTo>
                  <a:pt x="7556" y="5003"/>
                </a:lnTo>
                <a:lnTo>
                  <a:pt x="1511" y="139"/>
                </a:lnTo>
                <a:lnTo>
                  <a:pt x="0" y="0"/>
                </a:lnTo>
                <a:close/>
              </a:path>
            </a:pathLst>
          </a:custGeom>
          <a:solidFill>
            <a:srgbClr val="FFFFFF"/>
          </a:solidFill>
        </p:spPr>
        <p:txBody>
          <a:bodyPr wrap="square" lIns="0" tIns="0" rIns="0" bIns="0" rtlCol="0"/>
          <a:lstStyle/>
          <a:p>
            <a:endParaRPr/>
          </a:p>
        </p:txBody>
      </p:sp>
      <p:sp>
        <p:nvSpPr>
          <p:cNvPr id="72" name="object 72"/>
          <p:cNvSpPr/>
          <p:nvPr/>
        </p:nvSpPr>
        <p:spPr>
          <a:xfrm>
            <a:off x="1627525" y="1852514"/>
            <a:ext cx="1905" cy="1905"/>
          </a:xfrm>
          <a:custGeom>
            <a:avLst/>
            <a:gdLst/>
            <a:ahLst/>
            <a:cxnLst/>
            <a:rect l="l" t="t" r="r" b="b"/>
            <a:pathLst>
              <a:path w="1905" h="1905">
                <a:moveTo>
                  <a:pt x="0" y="0"/>
                </a:moveTo>
                <a:lnTo>
                  <a:pt x="88" y="368"/>
                </a:lnTo>
                <a:lnTo>
                  <a:pt x="673" y="1282"/>
                </a:lnTo>
                <a:lnTo>
                  <a:pt x="1600" y="1892"/>
                </a:lnTo>
                <a:lnTo>
                  <a:pt x="0" y="0"/>
                </a:lnTo>
                <a:close/>
              </a:path>
            </a:pathLst>
          </a:custGeom>
          <a:solidFill>
            <a:srgbClr val="FFFFFF"/>
          </a:solidFill>
        </p:spPr>
        <p:txBody>
          <a:bodyPr wrap="square" lIns="0" tIns="0" rIns="0" bIns="0" rtlCol="0"/>
          <a:lstStyle/>
          <a:p>
            <a:endParaRPr/>
          </a:p>
        </p:txBody>
      </p:sp>
      <p:sp>
        <p:nvSpPr>
          <p:cNvPr id="73" name="object 73"/>
          <p:cNvSpPr/>
          <p:nvPr/>
        </p:nvSpPr>
        <p:spPr>
          <a:xfrm>
            <a:off x="1619662" y="1848843"/>
            <a:ext cx="10160" cy="7620"/>
          </a:xfrm>
          <a:custGeom>
            <a:avLst/>
            <a:gdLst/>
            <a:ahLst/>
            <a:cxnLst/>
            <a:rect l="l" t="t" r="r" b="b"/>
            <a:pathLst>
              <a:path w="10160" h="7619">
                <a:moveTo>
                  <a:pt x="0" y="0"/>
                </a:moveTo>
                <a:lnTo>
                  <a:pt x="3644" y="2628"/>
                </a:lnTo>
                <a:lnTo>
                  <a:pt x="7061" y="5029"/>
                </a:lnTo>
                <a:lnTo>
                  <a:pt x="10096" y="6997"/>
                </a:lnTo>
                <a:lnTo>
                  <a:pt x="9486" y="6299"/>
                </a:lnTo>
                <a:lnTo>
                  <a:pt x="8915" y="5537"/>
                </a:lnTo>
                <a:lnTo>
                  <a:pt x="8534" y="4952"/>
                </a:lnTo>
                <a:lnTo>
                  <a:pt x="5346" y="2857"/>
                </a:lnTo>
                <a:lnTo>
                  <a:pt x="2666" y="1447"/>
                </a:lnTo>
                <a:lnTo>
                  <a:pt x="0" y="0"/>
                </a:lnTo>
                <a:close/>
              </a:path>
            </a:pathLst>
          </a:custGeom>
          <a:solidFill>
            <a:srgbClr val="FFFFFF"/>
          </a:solidFill>
        </p:spPr>
        <p:txBody>
          <a:bodyPr wrap="square" lIns="0" tIns="0" rIns="0" bIns="0" rtlCol="0"/>
          <a:lstStyle/>
          <a:p>
            <a:endParaRPr/>
          </a:p>
        </p:txBody>
      </p:sp>
      <p:sp>
        <p:nvSpPr>
          <p:cNvPr id="74" name="object 74"/>
          <p:cNvSpPr/>
          <p:nvPr/>
        </p:nvSpPr>
        <p:spPr>
          <a:xfrm>
            <a:off x="1454491" y="1767994"/>
            <a:ext cx="60960" cy="26670"/>
          </a:xfrm>
          <a:custGeom>
            <a:avLst/>
            <a:gdLst/>
            <a:ahLst/>
            <a:cxnLst/>
            <a:rect l="l" t="t" r="r" b="b"/>
            <a:pathLst>
              <a:path w="60959" h="26669">
                <a:moveTo>
                  <a:pt x="0" y="0"/>
                </a:moveTo>
                <a:lnTo>
                  <a:pt x="1511" y="2628"/>
                </a:lnTo>
                <a:lnTo>
                  <a:pt x="7721" y="4483"/>
                </a:lnTo>
                <a:lnTo>
                  <a:pt x="13690" y="6896"/>
                </a:lnTo>
                <a:lnTo>
                  <a:pt x="19727" y="9144"/>
                </a:lnTo>
                <a:lnTo>
                  <a:pt x="19837" y="9855"/>
                </a:lnTo>
                <a:lnTo>
                  <a:pt x="18745" y="9855"/>
                </a:lnTo>
                <a:lnTo>
                  <a:pt x="23774" y="11036"/>
                </a:lnTo>
                <a:lnTo>
                  <a:pt x="51625" y="24841"/>
                </a:lnTo>
                <a:lnTo>
                  <a:pt x="59228" y="26451"/>
                </a:lnTo>
                <a:lnTo>
                  <a:pt x="60415" y="23353"/>
                </a:lnTo>
                <a:lnTo>
                  <a:pt x="58082" y="19505"/>
                </a:lnTo>
                <a:lnTo>
                  <a:pt x="54790" y="19505"/>
                </a:lnTo>
                <a:lnTo>
                  <a:pt x="51320" y="19265"/>
                </a:lnTo>
                <a:lnTo>
                  <a:pt x="37172" y="12598"/>
                </a:lnTo>
                <a:lnTo>
                  <a:pt x="31889" y="9144"/>
                </a:lnTo>
                <a:lnTo>
                  <a:pt x="30965" y="8115"/>
                </a:lnTo>
                <a:lnTo>
                  <a:pt x="29603" y="8115"/>
                </a:lnTo>
                <a:lnTo>
                  <a:pt x="22758" y="6032"/>
                </a:lnTo>
                <a:lnTo>
                  <a:pt x="15417" y="3898"/>
                </a:lnTo>
                <a:lnTo>
                  <a:pt x="8115" y="1600"/>
                </a:lnTo>
                <a:lnTo>
                  <a:pt x="0" y="0"/>
                </a:lnTo>
                <a:close/>
              </a:path>
              <a:path w="60959" h="26669">
                <a:moveTo>
                  <a:pt x="32550" y="4991"/>
                </a:moveTo>
                <a:lnTo>
                  <a:pt x="39531" y="9216"/>
                </a:lnTo>
                <a:lnTo>
                  <a:pt x="48902" y="15105"/>
                </a:lnTo>
                <a:lnTo>
                  <a:pt x="54790" y="19505"/>
                </a:lnTo>
                <a:lnTo>
                  <a:pt x="58082" y="19505"/>
                </a:lnTo>
                <a:lnTo>
                  <a:pt x="56699" y="17224"/>
                </a:lnTo>
                <a:lnTo>
                  <a:pt x="50606" y="10807"/>
                </a:lnTo>
                <a:lnTo>
                  <a:pt x="48475" y="10807"/>
                </a:lnTo>
                <a:lnTo>
                  <a:pt x="32550" y="4991"/>
                </a:lnTo>
                <a:close/>
              </a:path>
              <a:path w="60959" h="26669">
                <a:moveTo>
                  <a:pt x="49593" y="9740"/>
                </a:moveTo>
                <a:lnTo>
                  <a:pt x="48691" y="10426"/>
                </a:lnTo>
                <a:lnTo>
                  <a:pt x="48475" y="10807"/>
                </a:lnTo>
                <a:lnTo>
                  <a:pt x="50606" y="10807"/>
                </a:lnTo>
                <a:lnTo>
                  <a:pt x="49593" y="9740"/>
                </a:lnTo>
                <a:close/>
              </a:path>
              <a:path w="60959" h="26669">
                <a:moveTo>
                  <a:pt x="13081" y="7810"/>
                </a:moveTo>
                <a:lnTo>
                  <a:pt x="17729" y="10553"/>
                </a:lnTo>
                <a:lnTo>
                  <a:pt x="18745" y="9855"/>
                </a:lnTo>
                <a:lnTo>
                  <a:pt x="19837" y="9855"/>
                </a:lnTo>
                <a:lnTo>
                  <a:pt x="13081" y="7810"/>
                </a:lnTo>
                <a:close/>
              </a:path>
              <a:path w="60959" h="26669">
                <a:moveTo>
                  <a:pt x="25971" y="5003"/>
                </a:moveTo>
                <a:lnTo>
                  <a:pt x="29603" y="8115"/>
                </a:lnTo>
                <a:lnTo>
                  <a:pt x="30965" y="8115"/>
                </a:lnTo>
                <a:lnTo>
                  <a:pt x="30657" y="7772"/>
                </a:lnTo>
                <a:lnTo>
                  <a:pt x="25971" y="5003"/>
                </a:lnTo>
                <a:close/>
              </a:path>
            </a:pathLst>
          </a:custGeom>
          <a:solidFill>
            <a:srgbClr val="FFFFFF"/>
          </a:solidFill>
        </p:spPr>
        <p:txBody>
          <a:bodyPr wrap="square" lIns="0" tIns="0" rIns="0" bIns="0" rtlCol="0"/>
          <a:lstStyle/>
          <a:p>
            <a:endParaRPr/>
          </a:p>
        </p:txBody>
      </p:sp>
      <p:sp>
        <p:nvSpPr>
          <p:cNvPr id="75" name="object 75"/>
          <p:cNvSpPr/>
          <p:nvPr/>
        </p:nvSpPr>
        <p:spPr>
          <a:xfrm>
            <a:off x="1504562" y="1777281"/>
            <a:ext cx="34290" cy="19050"/>
          </a:xfrm>
          <a:custGeom>
            <a:avLst/>
            <a:gdLst/>
            <a:ahLst/>
            <a:cxnLst/>
            <a:rect l="l" t="t" r="r" b="b"/>
            <a:pathLst>
              <a:path w="34290" h="19050">
                <a:moveTo>
                  <a:pt x="28041" y="15595"/>
                </a:moveTo>
                <a:lnTo>
                  <a:pt x="34201" y="18872"/>
                </a:lnTo>
                <a:lnTo>
                  <a:pt x="30661" y="16509"/>
                </a:lnTo>
                <a:lnTo>
                  <a:pt x="30264" y="16509"/>
                </a:lnTo>
                <a:lnTo>
                  <a:pt x="28041" y="15595"/>
                </a:lnTo>
                <a:close/>
              </a:path>
              <a:path w="34290" h="19050">
                <a:moveTo>
                  <a:pt x="1028" y="0"/>
                </a:moveTo>
                <a:lnTo>
                  <a:pt x="0" y="253"/>
                </a:lnTo>
                <a:lnTo>
                  <a:pt x="22768" y="12325"/>
                </a:lnTo>
                <a:lnTo>
                  <a:pt x="30264" y="16509"/>
                </a:lnTo>
                <a:lnTo>
                  <a:pt x="30661" y="16509"/>
                </a:lnTo>
                <a:lnTo>
                  <a:pt x="27558" y="14439"/>
                </a:lnTo>
                <a:lnTo>
                  <a:pt x="22910" y="11125"/>
                </a:lnTo>
                <a:lnTo>
                  <a:pt x="14325" y="4838"/>
                </a:lnTo>
                <a:lnTo>
                  <a:pt x="3505" y="393"/>
                </a:lnTo>
                <a:lnTo>
                  <a:pt x="1028" y="0"/>
                </a:lnTo>
                <a:close/>
              </a:path>
            </a:pathLst>
          </a:custGeom>
          <a:solidFill>
            <a:srgbClr val="FFFFFF"/>
          </a:solidFill>
        </p:spPr>
        <p:txBody>
          <a:bodyPr wrap="square" lIns="0" tIns="0" rIns="0" bIns="0" rtlCol="0"/>
          <a:lstStyle/>
          <a:p>
            <a:endParaRPr/>
          </a:p>
        </p:txBody>
      </p:sp>
      <p:sp>
        <p:nvSpPr>
          <p:cNvPr id="76" name="object 76"/>
          <p:cNvSpPr/>
          <p:nvPr/>
        </p:nvSpPr>
        <p:spPr>
          <a:xfrm>
            <a:off x="1538760" y="1796151"/>
            <a:ext cx="42545" cy="26670"/>
          </a:xfrm>
          <a:custGeom>
            <a:avLst/>
            <a:gdLst/>
            <a:ahLst/>
            <a:cxnLst/>
            <a:rect l="l" t="t" r="r" b="b"/>
            <a:pathLst>
              <a:path w="42544" h="26669">
                <a:moveTo>
                  <a:pt x="11845" y="11678"/>
                </a:moveTo>
                <a:lnTo>
                  <a:pt x="13792" y="14681"/>
                </a:lnTo>
                <a:lnTo>
                  <a:pt x="23373" y="20050"/>
                </a:lnTo>
                <a:lnTo>
                  <a:pt x="28228" y="22218"/>
                </a:lnTo>
                <a:lnTo>
                  <a:pt x="31840" y="23510"/>
                </a:lnTo>
                <a:lnTo>
                  <a:pt x="37693" y="26250"/>
                </a:lnTo>
                <a:lnTo>
                  <a:pt x="26950" y="19335"/>
                </a:lnTo>
                <a:lnTo>
                  <a:pt x="30607" y="19335"/>
                </a:lnTo>
                <a:lnTo>
                  <a:pt x="27038" y="16281"/>
                </a:lnTo>
                <a:lnTo>
                  <a:pt x="29218" y="16281"/>
                </a:lnTo>
                <a:lnTo>
                  <a:pt x="28941" y="16129"/>
                </a:lnTo>
                <a:lnTo>
                  <a:pt x="28321" y="16129"/>
                </a:lnTo>
                <a:lnTo>
                  <a:pt x="27049" y="15913"/>
                </a:lnTo>
                <a:lnTo>
                  <a:pt x="21436" y="14207"/>
                </a:lnTo>
                <a:lnTo>
                  <a:pt x="15395" y="12158"/>
                </a:lnTo>
                <a:lnTo>
                  <a:pt x="11845" y="11678"/>
                </a:lnTo>
                <a:close/>
              </a:path>
              <a:path w="42544" h="26669">
                <a:moveTo>
                  <a:pt x="29218" y="16281"/>
                </a:moveTo>
                <a:lnTo>
                  <a:pt x="27038" y="16281"/>
                </a:lnTo>
                <a:lnTo>
                  <a:pt x="32689" y="19456"/>
                </a:lnTo>
                <a:lnTo>
                  <a:pt x="42354" y="25438"/>
                </a:lnTo>
                <a:lnTo>
                  <a:pt x="37503" y="21983"/>
                </a:lnTo>
                <a:lnTo>
                  <a:pt x="32867" y="18567"/>
                </a:lnTo>
                <a:lnTo>
                  <a:pt x="31233" y="17322"/>
                </a:lnTo>
                <a:lnTo>
                  <a:pt x="30543" y="17322"/>
                </a:lnTo>
                <a:lnTo>
                  <a:pt x="29286" y="16306"/>
                </a:lnTo>
                <a:close/>
              </a:path>
              <a:path w="42544" h="26669">
                <a:moveTo>
                  <a:pt x="30607" y="19335"/>
                </a:moveTo>
                <a:lnTo>
                  <a:pt x="26950" y="19335"/>
                </a:lnTo>
                <a:lnTo>
                  <a:pt x="29242" y="20050"/>
                </a:lnTo>
                <a:lnTo>
                  <a:pt x="32916" y="21310"/>
                </a:lnTo>
                <a:lnTo>
                  <a:pt x="30607" y="19335"/>
                </a:lnTo>
                <a:close/>
              </a:path>
              <a:path w="42544" h="26669">
                <a:moveTo>
                  <a:pt x="28549" y="15278"/>
                </a:moveTo>
                <a:lnTo>
                  <a:pt x="29108" y="15811"/>
                </a:lnTo>
                <a:lnTo>
                  <a:pt x="29248" y="15887"/>
                </a:lnTo>
                <a:lnTo>
                  <a:pt x="30251" y="16916"/>
                </a:lnTo>
                <a:lnTo>
                  <a:pt x="30543" y="17322"/>
                </a:lnTo>
                <a:lnTo>
                  <a:pt x="31233" y="17322"/>
                </a:lnTo>
                <a:lnTo>
                  <a:pt x="28549" y="15278"/>
                </a:lnTo>
                <a:close/>
              </a:path>
              <a:path w="42544" h="26669">
                <a:moveTo>
                  <a:pt x="28676" y="15976"/>
                </a:moveTo>
                <a:lnTo>
                  <a:pt x="28321" y="16129"/>
                </a:lnTo>
                <a:lnTo>
                  <a:pt x="28941" y="16129"/>
                </a:lnTo>
                <a:lnTo>
                  <a:pt x="28676" y="15976"/>
                </a:lnTo>
                <a:close/>
              </a:path>
              <a:path w="42544" h="26669">
                <a:moveTo>
                  <a:pt x="29159" y="15938"/>
                </a:moveTo>
                <a:lnTo>
                  <a:pt x="28829" y="15938"/>
                </a:lnTo>
                <a:lnTo>
                  <a:pt x="29108" y="15989"/>
                </a:lnTo>
                <a:close/>
              </a:path>
              <a:path w="42544" h="26669">
                <a:moveTo>
                  <a:pt x="19433" y="10312"/>
                </a:moveTo>
                <a:lnTo>
                  <a:pt x="19177" y="10312"/>
                </a:lnTo>
                <a:lnTo>
                  <a:pt x="26022" y="14579"/>
                </a:lnTo>
                <a:lnTo>
                  <a:pt x="28676" y="15976"/>
                </a:lnTo>
                <a:lnTo>
                  <a:pt x="28829" y="15938"/>
                </a:lnTo>
                <a:lnTo>
                  <a:pt x="29159" y="15938"/>
                </a:lnTo>
                <a:lnTo>
                  <a:pt x="29108" y="15811"/>
                </a:lnTo>
                <a:lnTo>
                  <a:pt x="21940" y="11662"/>
                </a:lnTo>
                <a:lnTo>
                  <a:pt x="19433" y="10312"/>
                </a:lnTo>
                <a:close/>
              </a:path>
              <a:path w="42544" h="26669">
                <a:moveTo>
                  <a:pt x="0" y="0"/>
                </a:moveTo>
                <a:lnTo>
                  <a:pt x="4802" y="2997"/>
                </a:lnTo>
                <a:lnTo>
                  <a:pt x="17945" y="10601"/>
                </a:lnTo>
                <a:lnTo>
                  <a:pt x="26962" y="15913"/>
                </a:lnTo>
                <a:lnTo>
                  <a:pt x="19177" y="10312"/>
                </a:lnTo>
                <a:lnTo>
                  <a:pt x="19433" y="10312"/>
                </a:lnTo>
                <a:lnTo>
                  <a:pt x="14644" y="7734"/>
                </a:lnTo>
                <a:lnTo>
                  <a:pt x="0" y="0"/>
                </a:lnTo>
                <a:close/>
              </a:path>
            </a:pathLst>
          </a:custGeom>
          <a:solidFill>
            <a:srgbClr val="FFFFFF"/>
          </a:solidFill>
        </p:spPr>
        <p:txBody>
          <a:bodyPr wrap="square" lIns="0" tIns="0" rIns="0" bIns="0" rtlCol="0"/>
          <a:lstStyle/>
          <a:p>
            <a:endParaRPr/>
          </a:p>
        </p:txBody>
      </p:sp>
      <p:sp>
        <p:nvSpPr>
          <p:cNvPr id="77" name="object 77"/>
          <p:cNvSpPr/>
          <p:nvPr/>
        </p:nvSpPr>
        <p:spPr>
          <a:xfrm>
            <a:off x="1684716" y="1920252"/>
            <a:ext cx="3175" cy="3175"/>
          </a:xfrm>
          <a:custGeom>
            <a:avLst/>
            <a:gdLst/>
            <a:ahLst/>
            <a:cxnLst/>
            <a:rect l="l" t="t" r="r" b="b"/>
            <a:pathLst>
              <a:path w="3175" h="3175">
                <a:moveTo>
                  <a:pt x="0" y="0"/>
                </a:moveTo>
                <a:lnTo>
                  <a:pt x="2806" y="2781"/>
                </a:lnTo>
                <a:lnTo>
                  <a:pt x="2222" y="1930"/>
                </a:lnTo>
                <a:lnTo>
                  <a:pt x="2374" y="1854"/>
                </a:lnTo>
                <a:lnTo>
                  <a:pt x="2438" y="1676"/>
                </a:lnTo>
                <a:lnTo>
                  <a:pt x="711" y="419"/>
                </a:lnTo>
                <a:lnTo>
                  <a:pt x="0" y="0"/>
                </a:lnTo>
                <a:close/>
              </a:path>
            </a:pathLst>
          </a:custGeom>
          <a:solidFill>
            <a:srgbClr val="FFFFFF"/>
          </a:solidFill>
        </p:spPr>
        <p:txBody>
          <a:bodyPr wrap="square" lIns="0" tIns="0" rIns="0" bIns="0" rtlCol="0"/>
          <a:lstStyle/>
          <a:p>
            <a:endParaRPr/>
          </a:p>
        </p:txBody>
      </p:sp>
      <p:sp>
        <p:nvSpPr>
          <p:cNvPr id="78" name="object 78"/>
          <p:cNvSpPr/>
          <p:nvPr/>
        </p:nvSpPr>
        <p:spPr>
          <a:xfrm>
            <a:off x="1671088" y="1897571"/>
            <a:ext cx="23495" cy="29209"/>
          </a:xfrm>
          <a:custGeom>
            <a:avLst/>
            <a:gdLst/>
            <a:ahLst/>
            <a:cxnLst/>
            <a:rect l="l" t="t" r="r" b="b"/>
            <a:pathLst>
              <a:path w="23494" h="29210">
                <a:moveTo>
                  <a:pt x="16344" y="23571"/>
                </a:moveTo>
                <a:lnTo>
                  <a:pt x="16065" y="24358"/>
                </a:lnTo>
                <a:lnTo>
                  <a:pt x="19517" y="26941"/>
                </a:lnTo>
                <a:lnTo>
                  <a:pt x="22677" y="29130"/>
                </a:lnTo>
                <a:lnTo>
                  <a:pt x="23325" y="28734"/>
                </a:lnTo>
                <a:lnTo>
                  <a:pt x="22698" y="27940"/>
                </a:lnTo>
                <a:lnTo>
                  <a:pt x="21488" y="27940"/>
                </a:lnTo>
                <a:lnTo>
                  <a:pt x="16344" y="23571"/>
                </a:lnTo>
                <a:close/>
              </a:path>
              <a:path w="23494" h="29210">
                <a:moveTo>
                  <a:pt x="0" y="0"/>
                </a:moveTo>
                <a:lnTo>
                  <a:pt x="11734" y="17297"/>
                </a:lnTo>
                <a:lnTo>
                  <a:pt x="17145" y="22809"/>
                </a:lnTo>
                <a:lnTo>
                  <a:pt x="21488" y="27940"/>
                </a:lnTo>
                <a:lnTo>
                  <a:pt x="22698" y="27940"/>
                </a:lnTo>
                <a:lnTo>
                  <a:pt x="19240" y="23558"/>
                </a:lnTo>
                <a:lnTo>
                  <a:pt x="17348" y="22186"/>
                </a:lnTo>
                <a:lnTo>
                  <a:pt x="10613" y="14451"/>
                </a:lnTo>
                <a:lnTo>
                  <a:pt x="4630" y="6959"/>
                </a:lnTo>
                <a:lnTo>
                  <a:pt x="669" y="1534"/>
                </a:lnTo>
                <a:lnTo>
                  <a:pt x="0" y="0"/>
                </a:lnTo>
                <a:close/>
              </a:path>
            </a:pathLst>
          </a:custGeom>
          <a:solidFill>
            <a:srgbClr val="FFFFFF"/>
          </a:solidFill>
        </p:spPr>
        <p:txBody>
          <a:bodyPr wrap="square" lIns="0" tIns="0" rIns="0" bIns="0" rtlCol="0"/>
          <a:lstStyle/>
          <a:p>
            <a:endParaRPr/>
          </a:p>
        </p:txBody>
      </p:sp>
      <p:sp>
        <p:nvSpPr>
          <p:cNvPr id="79" name="object 79"/>
          <p:cNvSpPr/>
          <p:nvPr/>
        </p:nvSpPr>
        <p:spPr>
          <a:xfrm>
            <a:off x="1601360" y="1844177"/>
            <a:ext cx="22860" cy="18415"/>
          </a:xfrm>
          <a:custGeom>
            <a:avLst/>
            <a:gdLst/>
            <a:ahLst/>
            <a:cxnLst/>
            <a:rect l="l" t="t" r="r" b="b"/>
            <a:pathLst>
              <a:path w="22859" h="18414">
                <a:moveTo>
                  <a:pt x="12643" y="8331"/>
                </a:moveTo>
                <a:lnTo>
                  <a:pt x="10248" y="8331"/>
                </a:lnTo>
                <a:lnTo>
                  <a:pt x="22377" y="17983"/>
                </a:lnTo>
                <a:lnTo>
                  <a:pt x="20472" y="14973"/>
                </a:lnTo>
                <a:lnTo>
                  <a:pt x="22063" y="14973"/>
                </a:lnTo>
                <a:lnTo>
                  <a:pt x="17077" y="11351"/>
                </a:lnTo>
                <a:lnTo>
                  <a:pt x="12643" y="8331"/>
                </a:lnTo>
                <a:close/>
              </a:path>
              <a:path w="22859" h="18414">
                <a:moveTo>
                  <a:pt x="22063" y="14973"/>
                </a:moveTo>
                <a:lnTo>
                  <a:pt x="20472" y="14973"/>
                </a:lnTo>
                <a:lnTo>
                  <a:pt x="22606" y="15367"/>
                </a:lnTo>
                <a:lnTo>
                  <a:pt x="22063" y="14973"/>
                </a:lnTo>
                <a:close/>
              </a:path>
              <a:path w="22859" h="18414">
                <a:moveTo>
                  <a:pt x="0" y="0"/>
                </a:moveTo>
                <a:lnTo>
                  <a:pt x="10109" y="9702"/>
                </a:lnTo>
                <a:lnTo>
                  <a:pt x="10248" y="8331"/>
                </a:lnTo>
                <a:lnTo>
                  <a:pt x="12643" y="8331"/>
                </a:lnTo>
                <a:lnTo>
                  <a:pt x="11426" y="7502"/>
                </a:lnTo>
                <a:lnTo>
                  <a:pt x="0" y="0"/>
                </a:lnTo>
                <a:close/>
              </a:path>
            </a:pathLst>
          </a:custGeom>
          <a:solidFill>
            <a:srgbClr val="FFFFFF"/>
          </a:solidFill>
        </p:spPr>
        <p:txBody>
          <a:bodyPr wrap="square" lIns="0" tIns="0" rIns="0" bIns="0" rtlCol="0"/>
          <a:lstStyle/>
          <a:p>
            <a:endParaRPr/>
          </a:p>
        </p:txBody>
      </p:sp>
      <p:sp>
        <p:nvSpPr>
          <p:cNvPr id="80" name="object 80"/>
          <p:cNvSpPr/>
          <p:nvPr/>
        </p:nvSpPr>
        <p:spPr>
          <a:xfrm>
            <a:off x="1489111" y="1769978"/>
            <a:ext cx="16510" cy="4445"/>
          </a:xfrm>
          <a:custGeom>
            <a:avLst/>
            <a:gdLst/>
            <a:ahLst/>
            <a:cxnLst/>
            <a:rect l="l" t="t" r="r" b="b"/>
            <a:pathLst>
              <a:path w="16509" h="4444">
                <a:moveTo>
                  <a:pt x="0" y="0"/>
                </a:moveTo>
                <a:lnTo>
                  <a:pt x="11582" y="4241"/>
                </a:lnTo>
                <a:lnTo>
                  <a:pt x="15913" y="3746"/>
                </a:lnTo>
                <a:lnTo>
                  <a:pt x="10718" y="2209"/>
                </a:lnTo>
                <a:lnTo>
                  <a:pt x="5283" y="1244"/>
                </a:lnTo>
                <a:lnTo>
                  <a:pt x="0" y="0"/>
                </a:lnTo>
                <a:close/>
              </a:path>
            </a:pathLst>
          </a:custGeom>
          <a:solidFill>
            <a:srgbClr val="FFFFFF"/>
          </a:solidFill>
        </p:spPr>
        <p:txBody>
          <a:bodyPr wrap="square" lIns="0" tIns="0" rIns="0" bIns="0" rtlCol="0"/>
          <a:lstStyle/>
          <a:p>
            <a:endParaRPr/>
          </a:p>
        </p:txBody>
      </p:sp>
      <p:sp>
        <p:nvSpPr>
          <p:cNvPr id="81" name="object 81"/>
          <p:cNvSpPr/>
          <p:nvPr/>
        </p:nvSpPr>
        <p:spPr>
          <a:xfrm>
            <a:off x="1460763" y="1755678"/>
            <a:ext cx="9525" cy="4445"/>
          </a:xfrm>
          <a:custGeom>
            <a:avLst/>
            <a:gdLst/>
            <a:ahLst/>
            <a:cxnLst/>
            <a:rect l="l" t="t" r="r" b="b"/>
            <a:pathLst>
              <a:path w="9525" h="4444">
                <a:moveTo>
                  <a:pt x="0" y="0"/>
                </a:moveTo>
                <a:lnTo>
                  <a:pt x="7226" y="3822"/>
                </a:lnTo>
                <a:lnTo>
                  <a:pt x="9271" y="2425"/>
                </a:lnTo>
                <a:lnTo>
                  <a:pt x="6223" y="1524"/>
                </a:lnTo>
                <a:lnTo>
                  <a:pt x="3086" y="812"/>
                </a:lnTo>
                <a:lnTo>
                  <a:pt x="0" y="0"/>
                </a:lnTo>
                <a:close/>
              </a:path>
            </a:pathLst>
          </a:custGeom>
          <a:solidFill>
            <a:srgbClr val="FFFFFF"/>
          </a:solidFill>
        </p:spPr>
        <p:txBody>
          <a:bodyPr wrap="square" lIns="0" tIns="0" rIns="0" bIns="0" rtlCol="0"/>
          <a:lstStyle/>
          <a:p>
            <a:endParaRPr/>
          </a:p>
        </p:txBody>
      </p:sp>
      <p:sp>
        <p:nvSpPr>
          <p:cNvPr id="82" name="object 82"/>
          <p:cNvSpPr/>
          <p:nvPr/>
        </p:nvSpPr>
        <p:spPr>
          <a:xfrm>
            <a:off x="667232" y="2931097"/>
            <a:ext cx="6350" cy="5715"/>
          </a:xfrm>
          <a:custGeom>
            <a:avLst/>
            <a:gdLst/>
            <a:ahLst/>
            <a:cxnLst/>
            <a:rect l="l" t="t" r="r" b="b"/>
            <a:pathLst>
              <a:path w="6350" h="5714">
                <a:moveTo>
                  <a:pt x="0" y="0"/>
                </a:moveTo>
                <a:lnTo>
                  <a:pt x="5816" y="5245"/>
                </a:lnTo>
                <a:lnTo>
                  <a:pt x="1358" y="1104"/>
                </a:lnTo>
                <a:lnTo>
                  <a:pt x="0" y="0"/>
                </a:lnTo>
                <a:close/>
              </a:path>
            </a:pathLst>
          </a:custGeom>
          <a:solidFill>
            <a:srgbClr val="FFFFFF"/>
          </a:solidFill>
        </p:spPr>
        <p:txBody>
          <a:bodyPr wrap="square" lIns="0" tIns="0" rIns="0" bIns="0" rtlCol="0"/>
          <a:lstStyle/>
          <a:p>
            <a:endParaRPr/>
          </a:p>
        </p:txBody>
      </p:sp>
      <p:sp>
        <p:nvSpPr>
          <p:cNvPr id="83" name="object 83"/>
          <p:cNvSpPr/>
          <p:nvPr/>
        </p:nvSpPr>
        <p:spPr>
          <a:xfrm>
            <a:off x="627805" y="2888517"/>
            <a:ext cx="3810" cy="2540"/>
          </a:xfrm>
          <a:custGeom>
            <a:avLst/>
            <a:gdLst/>
            <a:ahLst/>
            <a:cxnLst/>
            <a:rect l="l" t="t" r="r" b="b"/>
            <a:pathLst>
              <a:path w="3809" h="2539">
                <a:moveTo>
                  <a:pt x="0" y="0"/>
                </a:moveTo>
                <a:lnTo>
                  <a:pt x="2158" y="1625"/>
                </a:lnTo>
                <a:lnTo>
                  <a:pt x="3187" y="2171"/>
                </a:lnTo>
                <a:lnTo>
                  <a:pt x="1714" y="393"/>
                </a:lnTo>
                <a:lnTo>
                  <a:pt x="0" y="0"/>
                </a:lnTo>
                <a:close/>
              </a:path>
            </a:pathLst>
          </a:custGeom>
          <a:solidFill>
            <a:srgbClr val="FFFFFF"/>
          </a:solidFill>
        </p:spPr>
        <p:txBody>
          <a:bodyPr wrap="square" lIns="0" tIns="0" rIns="0" bIns="0" rtlCol="0"/>
          <a:lstStyle/>
          <a:p>
            <a:endParaRPr/>
          </a:p>
        </p:txBody>
      </p:sp>
      <p:sp>
        <p:nvSpPr>
          <p:cNvPr id="84" name="object 84"/>
          <p:cNvSpPr/>
          <p:nvPr/>
        </p:nvSpPr>
        <p:spPr>
          <a:xfrm>
            <a:off x="635879" y="1917914"/>
            <a:ext cx="18415" cy="15240"/>
          </a:xfrm>
          <a:custGeom>
            <a:avLst/>
            <a:gdLst/>
            <a:ahLst/>
            <a:cxnLst/>
            <a:rect l="l" t="t" r="r" b="b"/>
            <a:pathLst>
              <a:path w="18415" h="15239">
                <a:moveTo>
                  <a:pt x="18275" y="0"/>
                </a:moveTo>
                <a:lnTo>
                  <a:pt x="4518" y="10042"/>
                </a:lnTo>
                <a:lnTo>
                  <a:pt x="351" y="13569"/>
                </a:lnTo>
                <a:lnTo>
                  <a:pt x="0" y="15189"/>
                </a:lnTo>
                <a:lnTo>
                  <a:pt x="4216" y="14147"/>
                </a:lnTo>
                <a:lnTo>
                  <a:pt x="9626" y="7912"/>
                </a:lnTo>
                <a:lnTo>
                  <a:pt x="14198" y="3517"/>
                </a:lnTo>
                <a:lnTo>
                  <a:pt x="18275" y="0"/>
                </a:lnTo>
                <a:close/>
              </a:path>
            </a:pathLst>
          </a:custGeom>
          <a:solidFill>
            <a:srgbClr val="FFFFFF"/>
          </a:solidFill>
        </p:spPr>
        <p:txBody>
          <a:bodyPr wrap="square" lIns="0" tIns="0" rIns="0" bIns="0" rtlCol="0"/>
          <a:lstStyle/>
          <a:p>
            <a:endParaRPr/>
          </a:p>
        </p:txBody>
      </p:sp>
      <p:sp>
        <p:nvSpPr>
          <p:cNvPr id="85" name="object 85"/>
          <p:cNvSpPr/>
          <p:nvPr/>
        </p:nvSpPr>
        <p:spPr>
          <a:xfrm>
            <a:off x="453173" y="2452441"/>
            <a:ext cx="2540" cy="11430"/>
          </a:xfrm>
          <a:custGeom>
            <a:avLst/>
            <a:gdLst/>
            <a:ahLst/>
            <a:cxnLst/>
            <a:rect l="l" t="t" r="r" b="b"/>
            <a:pathLst>
              <a:path w="2540" h="11430">
                <a:moveTo>
                  <a:pt x="0" y="0"/>
                </a:moveTo>
                <a:lnTo>
                  <a:pt x="546" y="3365"/>
                </a:lnTo>
                <a:lnTo>
                  <a:pt x="927" y="7188"/>
                </a:lnTo>
                <a:lnTo>
                  <a:pt x="1790" y="11175"/>
                </a:lnTo>
                <a:lnTo>
                  <a:pt x="2298" y="7772"/>
                </a:lnTo>
                <a:lnTo>
                  <a:pt x="0" y="0"/>
                </a:lnTo>
                <a:close/>
              </a:path>
            </a:pathLst>
          </a:custGeom>
          <a:solidFill>
            <a:srgbClr val="FFFFFF"/>
          </a:solidFill>
        </p:spPr>
        <p:txBody>
          <a:bodyPr wrap="square" lIns="0" tIns="0" rIns="0" bIns="0" rtlCol="0"/>
          <a:lstStyle/>
          <a:p>
            <a:endParaRPr/>
          </a:p>
        </p:txBody>
      </p:sp>
      <p:sp>
        <p:nvSpPr>
          <p:cNvPr id="86" name="object 86"/>
          <p:cNvSpPr/>
          <p:nvPr/>
        </p:nvSpPr>
        <p:spPr>
          <a:xfrm>
            <a:off x="464443" y="2471297"/>
            <a:ext cx="635" cy="15240"/>
          </a:xfrm>
          <a:custGeom>
            <a:avLst/>
            <a:gdLst/>
            <a:ahLst/>
            <a:cxnLst/>
            <a:rect l="l" t="t" r="r" b="b"/>
            <a:pathLst>
              <a:path w="634" h="15239">
                <a:moveTo>
                  <a:pt x="609" y="0"/>
                </a:moveTo>
                <a:lnTo>
                  <a:pt x="0" y="15151"/>
                </a:lnTo>
                <a:lnTo>
                  <a:pt x="317" y="11722"/>
                </a:lnTo>
                <a:lnTo>
                  <a:pt x="533" y="6845"/>
                </a:lnTo>
                <a:lnTo>
                  <a:pt x="609" y="0"/>
                </a:lnTo>
                <a:close/>
              </a:path>
            </a:pathLst>
          </a:custGeom>
          <a:solidFill>
            <a:srgbClr val="FFFFFF"/>
          </a:solidFill>
        </p:spPr>
        <p:txBody>
          <a:bodyPr wrap="square" lIns="0" tIns="0" rIns="0" bIns="0" rtlCol="0"/>
          <a:lstStyle/>
          <a:p>
            <a:endParaRPr/>
          </a:p>
        </p:txBody>
      </p:sp>
      <p:sp>
        <p:nvSpPr>
          <p:cNvPr id="88" name="object 88"/>
          <p:cNvSpPr/>
          <p:nvPr/>
        </p:nvSpPr>
        <p:spPr>
          <a:xfrm>
            <a:off x="1083568" y="1703780"/>
            <a:ext cx="26034" cy="1905"/>
          </a:xfrm>
          <a:custGeom>
            <a:avLst/>
            <a:gdLst/>
            <a:ahLst/>
            <a:cxnLst/>
            <a:rect l="l" t="t" r="r" b="b"/>
            <a:pathLst>
              <a:path w="26034" h="1905">
                <a:moveTo>
                  <a:pt x="25425" y="0"/>
                </a:moveTo>
                <a:lnTo>
                  <a:pt x="18143" y="207"/>
                </a:lnTo>
                <a:lnTo>
                  <a:pt x="11545" y="515"/>
                </a:lnTo>
                <a:lnTo>
                  <a:pt x="5531" y="912"/>
                </a:lnTo>
                <a:lnTo>
                  <a:pt x="0" y="1384"/>
                </a:lnTo>
                <a:lnTo>
                  <a:pt x="16222" y="1535"/>
                </a:lnTo>
                <a:lnTo>
                  <a:pt x="21915" y="1171"/>
                </a:lnTo>
                <a:lnTo>
                  <a:pt x="25425" y="0"/>
                </a:lnTo>
                <a:close/>
              </a:path>
            </a:pathLst>
          </a:custGeom>
          <a:solidFill>
            <a:srgbClr val="FFFFFF"/>
          </a:solidFill>
        </p:spPr>
        <p:txBody>
          <a:bodyPr wrap="square" lIns="0" tIns="0" rIns="0" bIns="0" rtlCol="0"/>
          <a:lstStyle/>
          <a:p>
            <a:endParaRPr/>
          </a:p>
        </p:txBody>
      </p:sp>
      <p:sp>
        <p:nvSpPr>
          <p:cNvPr id="89" name="object 89"/>
          <p:cNvSpPr/>
          <p:nvPr/>
        </p:nvSpPr>
        <p:spPr>
          <a:xfrm>
            <a:off x="633405" y="2930384"/>
            <a:ext cx="6350" cy="5715"/>
          </a:xfrm>
          <a:custGeom>
            <a:avLst/>
            <a:gdLst/>
            <a:ahLst/>
            <a:cxnLst/>
            <a:rect l="l" t="t" r="r" b="b"/>
            <a:pathLst>
              <a:path w="6350" h="5714">
                <a:moveTo>
                  <a:pt x="0" y="0"/>
                </a:moveTo>
                <a:lnTo>
                  <a:pt x="304" y="1155"/>
                </a:lnTo>
                <a:lnTo>
                  <a:pt x="4013" y="4470"/>
                </a:lnTo>
                <a:lnTo>
                  <a:pt x="5816" y="5676"/>
                </a:lnTo>
                <a:lnTo>
                  <a:pt x="6096" y="5219"/>
                </a:lnTo>
                <a:lnTo>
                  <a:pt x="2311" y="1803"/>
                </a:lnTo>
                <a:lnTo>
                  <a:pt x="0" y="0"/>
                </a:lnTo>
                <a:close/>
              </a:path>
            </a:pathLst>
          </a:custGeom>
          <a:solidFill>
            <a:srgbClr val="FFFFFF"/>
          </a:solidFill>
        </p:spPr>
        <p:txBody>
          <a:bodyPr wrap="square" lIns="0" tIns="0" rIns="0" bIns="0" rtlCol="0"/>
          <a:lstStyle/>
          <a:p>
            <a:endParaRPr/>
          </a:p>
        </p:txBody>
      </p:sp>
      <p:sp>
        <p:nvSpPr>
          <p:cNvPr id="90" name="object 90"/>
          <p:cNvSpPr/>
          <p:nvPr/>
        </p:nvSpPr>
        <p:spPr>
          <a:xfrm>
            <a:off x="1054454" y="1705159"/>
            <a:ext cx="29209" cy="5080"/>
          </a:xfrm>
          <a:custGeom>
            <a:avLst/>
            <a:gdLst/>
            <a:ahLst/>
            <a:cxnLst/>
            <a:rect l="l" t="t" r="r" b="b"/>
            <a:pathLst>
              <a:path w="29209" h="5080">
                <a:moveTo>
                  <a:pt x="29108" y="0"/>
                </a:moveTo>
                <a:lnTo>
                  <a:pt x="22054" y="275"/>
                </a:lnTo>
                <a:lnTo>
                  <a:pt x="14730" y="1087"/>
                </a:lnTo>
                <a:lnTo>
                  <a:pt x="7318" y="2473"/>
                </a:lnTo>
                <a:lnTo>
                  <a:pt x="0" y="4470"/>
                </a:lnTo>
                <a:lnTo>
                  <a:pt x="5410" y="4152"/>
                </a:lnTo>
                <a:lnTo>
                  <a:pt x="12712" y="2679"/>
                </a:lnTo>
                <a:lnTo>
                  <a:pt x="20040" y="863"/>
                </a:lnTo>
                <a:lnTo>
                  <a:pt x="29108" y="0"/>
                </a:lnTo>
                <a:close/>
              </a:path>
            </a:pathLst>
          </a:custGeom>
          <a:solidFill>
            <a:srgbClr val="FFFFFF"/>
          </a:solidFill>
        </p:spPr>
        <p:txBody>
          <a:bodyPr wrap="square" lIns="0" tIns="0" rIns="0" bIns="0" rtlCol="0"/>
          <a:lstStyle/>
          <a:p>
            <a:endParaRPr/>
          </a:p>
        </p:txBody>
      </p:sp>
      <p:sp>
        <p:nvSpPr>
          <p:cNvPr id="91" name="object 91"/>
          <p:cNvSpPr/>
          <p:nvPr/>
        </p:nvSpPr>
        <p:spPr>
          <a:xfrm>
            <a:off x="1842144" y="2682479"/>
            <a:ext cx="1270" cy="3175"/>
          </a:xfrm>
          <a:custGeom>
            <a:avLst/>
            <a:gdLst/>
            <a:ahLst/>
            <a:cxnLst/>
            <a:rect l="l" t="t" r="r" b="b"/>
            <a:pathLst>
              <a:path w="1269" h="3175">
                <a:moveTo>
                  <a:pt x="876" y="0"/>
                </a:moveTo>
                <a:lnTo>
                  <a:pt x="508" y="1066"/>
                </a:lnTo>
                <a:lnTo>
                  <a:pt x="0" y="2641"/>
                </a:lnTo>
                <a:lnTo>
                  <a:pt x="1104" y="342"/>
                </a:lnTo>
                <a:lnTo>
                  <a:pt x="876" y="0"/>
                </a:lnTo>
                <a:close/>
              </a:path>
            </a:pathLst>
          </a:custGeom>
          <a:solidFill>
            <a:srgbClr val="FFFFFF"/>
          </a:solidFill>
        </p:spPr>
        <p:txBody>
          <a:bodyPr wrap="square" lIns="0" tIns="0" rIns="0" bIns="0" rtlCol="0"/>
          <a:lstStyle/>
          <a:p>
            <a:endParaRPr/>
          </a:p>
        </p:txBody>
      </p:sp>
      <p:sp>
        <p:nvSpPr>
          <p:cNvPr id="92" name="object 92"/>
          <p:cNvSpPr/>
          <p:nvPr/>
        </p:nvSpPr>
        <p:spPr>
          <a:xfrm>
            <a:off x="1906560" y="2361842"/>
            <a:ext cx="1905" cy="13970"/>
          </a:xfrm>
          <a:custGeom>
            <a:avLst/>
            <a:gdLst/>
            <a:ahLst/>
            <a:cxnLst/>
            <a:rect l="l" t="t" r="r" b="b"/>
            <a:pathLst>
              <a:path w="1905" h="13969">
                <a:moveTo>
                  <a:pt x="0" y="0"/>
                </a:moveTo>
                <a:lnTo>
                  <a:pt x="508" y="3289"/>
                </a:lnTo>
                <a:lnTo>
                  <a:pt x="1092" y="8674"/>
                </a:lnTo>
                <a:lnTo>
                  <a:pt x="1689" y="13741"/>
                </a:lnTo>
                <a:lnTo>
                  <a:pt x="1574" y="11264"/>
                </a:lnTo>
                <a:lnTo>
                  <a:pt x="1104" y="7112"/>
                </a:lnTo>
                <a:lnTo>
                  <a:pt x="0" y="0"/>
                </a:lnTo>
                <a:close/>
              </a:path>
            </a:pathLst>
          </a:custGeom>
          <a:solidFill>
            <a:srgbClr val="FFFFFF"/>
          </a:solidFill>
        </p:spPr>
        <p:txBody>
          <a:bodyPr wrap="square" lIns="0" tIns="0" rIns="0" bIns="0" rtlCol="0"/>
          <a:lstStyle/>
          <a:p>
            <a:endParaRPr/>
          </a:p>
        </p:txBody>
      </p:sp>
      <p:sp>
        <p:nvSpPr>
          <p:cNvPr id="93" name="object 93"/>
          <p:cNvSpPr/>
          <p:nvPr/>
        </p:nvSpPr>
        <p:spPr>
          <a:xfrm>
            <a:off x="1330920" y="1714710"/>
            <a:ext cx="7620" cy="1905"/>
          </a:xfrm>
          <a:custGeom>
            <a:avLst/>
            <a:gdLst/>
            <a:ahLst/>
            <a:cxnLst/>
            <a:rect l="l" t="t" r="r" b="b"/>
            <a:pathLst>
              <a:path w="7619" h="1905">
                <a:moveTo>
                  <a:pt x="1244" y="0"/>
                </a:moveTo>
                <a:lnTo>
                  <a:pt x="0" y="63"/>
                </a:lnTo>
                <a:lnTo>
                  <a:pt x="7480" y="1523"/>
                </a:lnTo>
                <a:lnTo>
                  <a:pt x="1244" y="0"/>
                </a:lnTo>
                <a:close/>
              </a:path>
            </a:pathLst>
          </a:custGeom>
          <a:solidFill>
            <a:srgbClr val="FFFFFF"/>
          </a:solidFill>
        </p:spPr>
        <p:txBody>
          <a:bodyPr wrap="square" lIns="0" tIns="0" rIns="0" bIns="0" rtlCol="0"/>
          <a:lstStyle/>
          <a:p>
            <a:endParaRPr/>
          </a:p>
        </p:txBody>
      </p:sp>
      <p:sp>
        <p:nvSpPr>
          <p:cNvPr id="94" name="object 94"/>
          <p:cNvSpPr/>
          <p:nvPr/>
        </p:nvSpPr>
        <p:spPr>
          <a:xfrm>
            <a:off x="1361358" y="1732154"/>
            <a:ext cx="3810" cy="635"/>
          </a:xfrm>
          <a:custGeom>
            <a:avLst/>
            <a:gdLst/>
            <a:ahLst/>
            <a:cxnLst/>
            <a:rect l="l" t="t" r="r" b="b"/>
            <a:pathLst>
              <a:path w="3809" h="635">
                <a:moveTo>
                  <a:pt x="1587" y="0"/>
                </a:moveTo>
                <a:lnTo>
                  <a:pt x="330" y="38"/>
                </a:lnTo>
                <a:lnTo>
                  <a:pt x="0" y="507"/>
                </a:lnTo>
                <a:lnTo>
                  <a:pt x="749" y="114"/>
                </a:lnTo>
                <a:lnTo>
                  <a:pt x="1854" y="25"/>
                </a:lnTo>
                <a:lnTo>
                  <a:pt x="1587" y="0"/>
                </a:lnTo>
                <a:close/>
              </a:path>
              <a:path w="3809" h="635">
                <a:moveTo>
                  <a:pt x="1912" y="25"/>
                </a:moveTo>
                <a:lnTo>
                  <a:pt x="3213" y="126"/>
                </a:lnTo>
                <a:lnTo>
                  <a:pt x="1912" y="25"/>
                </a:lnTo>
                <a:close/>
              </a:path>
            </a:pathLst>
          </a:custGeom>
          <a:solidFill>
            <a:srgbClr val="FFFFFF"/>
          </a:solidFill>
        </p:spPr>
        <p:txBody>
          <a:bodyPr wrap="square" lIns="0" tIns="0" rIns="0" bIns="0" rtlCol="0"/>
          <a:lstStyle/>
          <a:p>
            <a:endParaRPr/>
          </a:p>
        </p:txBody>
      </p:sp>
      <p:sp>
        <p:nvSpPr>
          <p:cNvPr id="95" name="object 95"/>
          <p:cNvSpPr/>
          <p:nvPr/>
        </p:nvSpPr>
        <p:spPr>
          <a:xfrm>
            <a:off x="983738" y="1740026"/>
            <a:ext cx="2540" cy="635"/>
          </a:xfrm>
          <a:custGeom>
            <a:avLst/>
            <a:gdLst/>
            <a:ahLst/>
            <a:cxnLst/>
            <a:rect l="l" t="t" r="r" b="b"/>
            <a:pathLst>
              <a:path w="2540" h="635">
                <a:moveTo>
                  <a:pt x="622" y="0"/>
                </a:moveTo>
                <a:lnTo>
                  <a:pt x="0" y="152"/>
                </a:lnTo>
                <a:lnTo>
                  <a:pt x="2260" y="25"/>
                </a:lnTo>
                <a:lnTo>
                  <a:pt x="1866" y="38"/>
                </a:lnTo>
                <a:lnTo>
                  <a:pt x="622" y="0"/>
                </a:lnTo>
                <a:close/>
              </a:path>
            </a:pathLst>
          </a:custGeom>
          <a:solidFill>
            <a:srgbClr val="FFFFFF"/>
          </a:solidFill>
        </p:spPr>
        <p:txBody>
          <a:bodyPr wrap="square" lIns="0" tIns="0" rIns="0" bIns="0" rtlCol="0"/>
          <a:lstStyle/>
          <a:p>
            <a:endParaRPr/>
          </a:p>
        </p:txBody>
      </p:sp>
      <p:sp>
        <p:nvSpPr>
          <p:cNvPr id="96" name="object 96"/>
          <p:cNvSpPr/>
          <p:nvPr/>
        </p:nvSpPr>
        <p:spPr>
          <a:xfrm>
            <a:off x="1332536" y="1715457"/>
            <a:ext cx="9525" cy="3175"/>
          </a:xfrm>
          <a:custGeom>
            <a:avLst/>
            <a:gdLst/>
            <a:ahLst/>
            <a:cxnLst/>
            <a:rect l="l" t="t" r="r" b="b"/>
            <a:pathLst>
              <a:path w="9525" h="3175">
                <a:moveTo>
                  <a:pt x="0" y="0"/>
                </a:moveTo>
                <a:lnTo>
                  <a:pt x="1498" y="520"/>
                </a:lnTo>
                <a:lnTo>
                  <a:pt x="4318" y="1447"/>
                </a:lnTo>
                <a:lnTo>
                  <a:pt x="9309" y="2946"/>
                </a:lnTo>
                <a:lnTo>
                  <a:pt x="6591" y="2006"/>
                </a:lnTo>
                <a:lnTo>
                  <a:pt x="3454" y="977"/>
                </a:lnTo>
                <a:lnTo>
                  <a:pt x="0" y="0"/>
                </a:lnTo>
                <a:close/>
              </a:path>
            </a:pathLst>
          </a:custGeom>
          <a:solidFill>
            <a:srgbClr val="FFFFFF"/>
          </a:solidFill>
        </p:spPr>
        <p:txBody>
          <a:bodyPr wrap="square" lIns="0" tIns="0" rIns="0" bIns="0" rtlCol="0"/>
          <a:lstStyle/>
          <a:p>
            <a:endParaRPr/>
          </a:p>
        </p:txBody>
      </p:sp>
      <p:sp>
        <p:nvSpPr>
          <p:cNvPr id="97" name="object 97"/>
          <p:cNvSpPr/>
          <p:nvPr/>
        </p:nvSpPr>
        <p:spPr>
          <a:xfrm>
            <a:off x="1340591" y="1716970"/>
            <a:ext cx="7620" cy="1905"/>
          </a:xfrm>
          <a:custGeom>
            <a:avLst/>
            <a:gdLst/>
            <a:ahLst/>
            <a:cxnLst/>
            <a:rect l="l" t="t" r="r" b="b"/>
            <a:pathLst>
              <a:path w="7619" h="1905">
                <a:moveTo>
                  <a:pt x="0" y="0"/>
                </a:moveTo>
                <a:lnTo>
                  <a:pt x="6413" y="1790"/>
                </a:lnTo>
                <a:lnTo>
                  <a:pt x="7442" y="1638"/>
                </a:lnTo>
                <a:lnTo>
                  <a:pt x="6667" y="1193"/>
                </a:lnTo>
                <a:lnTo>
                  <a:pt x="0" y="0"/>
                </a:lnTo>
                <a:close/>
              </a:path>
            </a:pathLst>
          </a:custGeom>
          <a:solidFill>
            <a:srgbClr val="FFFFFF"/>
          </a:solidFill>
        </p:spPr>
        <p:txBody>
          <a:bodyPr wrap="square" lIns="0" tIns="0" rIns="0" bIns="0" rtlCol="0"/>
          <a:lstStyle/>
          <a:p>
            <a:endParaRPr/>
          </a:p>
        </p:txBody>
      </p:sp>
      <p:sp>
        <p:nvSpPr>
          <p:cNvPr id="98" name="object 98"/>
          <p:cNvSpPr/>
          <p:nvPr/>
        </p:nvSpPr>
        <p:spPr>
          <a:xfrm>
            <a:off x="1320475" y="1712900"/>
            <a:ext cx="12065" cy="3175"/>
          </a:xfrm>
          <a:custGeom>
            <a:avLst/>
            <a:gdLst/>
            <a:ahLst/>
            <a:cxnLst/>
            <a:rect l="l" t="t" r="r" b="b"/>
            <a:pathLst>
              <a:path w="12065" h="3175">
                <a:moveTo>
                  <a:pt x="0" y="0"/>
                </a:moveTo>
                <a:lnTo>
                  <a:pt x="4279" y="787"/>
                </a:lnTo>
                <a:lnTo>
                  <a:pt x="8255" y="1651"/>
                </a:lnTo>
                <a:lnTo>
                  <a:pt x="12052" y="2552"/>
                </a:lnTo>
                <a:lnTo>
                  <a:pt x="10617" y="2120"/>
                </a:lnTo>
                <a:lnTo>
                  <a:pt x="10033" y="1879"/>
                </a:lnTo>
                <a:lnTo>
                  <a:pt x="10452" y="1879"/>
                </a:lnTo>
                <a:lnTo>
                  <a:pt x="0" y="0"/>
                </a:lnTo>
                <a:close/>
              </a:path>
            </a:pathLst>
          </a:custGeom>
          <a:solidFill>
            <a:srgbClr val="FFFFFF"/>
          </a:solidFill>
        </p:spPr>
        <p:txBody>
          <a:bodyPr wrap="square" lIns="0" tIns="0" rIns="0" bIns="0" rtlCol="0"/>
          <a:lstStyle/>
          <a:p>
            <a:endParaRPr/>
          </a:p>
        </p:txBody>
      </p:sp>
      <p:sp>
        <p:nvSpPr>
          <p:cNvPr id="100" name="object 100"/>
          <p:cNvSpPr/>
          <p:nvPr/>
        </p:nvSpPr>
        <p:spPr>
          <a:xfrm>
            <a:off x="556100" y="2086466"/>
            <a:ext cx="635" cy="1270"/>
          </a:xfrm>
          <a:custGeom>
            <a:avLst/>
            <a:gdLst/>
            <a:ahLst/>
            <a:cxnLst/>
            <a:rect l="l" t="t" r="r" b="b"/>
            <a:pathLst>
              <a:path w="634" h="1269">
                <a:moveTo>
                  <a:pt x="609" y="0"/>
                </a:moveTo>
                <a:lnTo>
                  <a:pt x="0" y="901"/>
                </a:lnTo>
                <a:lnTo>
                  <a:pt x="292" y="787"/>
                </a:lnTo>
                <a:lnTo>
                  <a:pt x="609" y="0"/>
                </a:lnTo>
                <a:close/>
              </a:path>
            </a:pathLst>
          </a:custGeom>
          <a:solidFill>
            <a:srgbClr val="FFFFFF"/>
          </a:solidFill>
        </p:spPr>
        <p:txBody>
          <a:bodyPr wrap="square" lIns="0" tIns="0" rIns="0" bIns="0" rtlCol="0"/>
          <a:lstStyle/>
          <a:p>
            <a:endParaRPr/>
          </a:p>
        </p:txBody>
      </p:sp>
      <p:sp>
        <p:nvSpPr>
          <p:cNvPr id="101" name="object 101"/>
          <p:cNvSpPr/>
          <p:nvPr/>
        </p:nvSpPr>
        <p:spPr>
          <a:xfrm>
            <a:off x="545457" y="2087376"/>
            <a:ext cx="10795" cy="24130"/>
          </a:xfrm>
          <a:custGeom>
            <a:avLst/>
            <a:gdLst/>
            <a:ahLst/>
            <a:cxnLst/>
            <a:rect l="l" t="t" r="r" b="b"/>
            <a:pathLst>
              <a:path w="10795" h="24130">
                <a:moveTo>
                  <a:pt x="10642" y="0"/>
                </a:moveTo>
                <a:lnTo>
                  <a:pt x="7251" y="1435"/>
                </a:lnTo>
                <a:lnTo>
                  <a:pt x="3746" y="2844"/>
                </a:lnTo>
                <a:lnTo>
                  <a:pt x="431" y="4381"/>
                </a:lnTo>
                <a:lnTo>
                  <a:pt x="0" y="23952"/>
                </a:lnTo>
                <a:lnTo>
                  <a:pt x="2091" y="16439"/>
                </a:lnTo>
                <a:lnTo>
                  <a:pt x="4464" y="10371"/>
                </a:lnTo>
                <a:lnTo>
                  <a:pt x="7265" y="5105"/>
                </a:lnTo>
                <a:lnTo>
                  <a:pt x="10642" y="0"/>
                </a:lnTo>
                <a:close/>
              </a:path>
            </a:pathLst>
          </a:custGeom>
          <a:solidFill>
            <a:srgbClr val="FFFFFF"/>
          </a:solidFill>
        </p:spPr>
        <p:txBody>
          <a:bodyPr wrap="square" lIns="0" tIns="0" rIns="0" bIns="0" rtlCol="0"/>
          <a:lstStyle/>
          <a:p>
            <a:endParaRPr/>
          </a:p>
        </p:txBody>
      </p:sp>
      <p:sp>
        <p:nvSpPr>
          <p:cNvPr id="102" name="object 102"/>
          <p:cNvSpPr/>
          <p:nvPr/>
        </p:nvSpPr>
        <p:spPr>
          <a:xfrm>
            <a:off x="439155" y="1707784"/>
            <a:ext cx="1471930" cy="1460500"/>
          </a:xfrm>
          <a:custGeom>
            <a:avLst/>
            <a:gdLst/>
            <a:ahLst/>
            <a:cxnLst/>
            <a:rect l="l" t="t" r="r" b="b"/>
            <a:pathLst>
              <a:path w="1471930" h="1460500">
                <a:moveTo>
                  <a:pt x="880021" y="1447799"/>
                </a:moveTo>
                <a:lnTo>
                  <a:pt x="573704" y="1447799"/>
                </a:lnTo>
                <a:lnTo>
                  <a:pt x="610684" y="1460499"/>
                </a:lnTo>
                <a:lnTo>
                  <a:pt x="852164" y="1460499"/>
                </a:lnTo>
                <a:lnTo>
                  <a:pt x="880021" y="1447799"/>
                </a:lnTo>
                <a:close/>
              </a:path>
              <a:path w="1471930" h="1460500">
                <a:moveTo>
                  <a:pt x="585647" y="1422399"/>
                </a:moveTo>
                <a:lnTo>
                  <a:pt x="501126" y="1422399"/>
                </a:lnTo>
                <a:lnTo>
                  <a:pt x="529957" y="1435099"/>
                </a:lnTo>
                <a:lnTo>
                  <a:pt x="560768" y="1447799"/>
                </a:lnTo>
                <a:lnTo>
                  <a:pt x="652578" y="1447799"/>
                </a:lnTo>
                <a:lnTo>
                  <a:pt x="640791" y="1435099"/>
                </a:lnTo>
                <a:lnTo>
                  <a:pt x="582434" y="1435099"/>
                </a:lnTo>
                <a:lnTo>
                  <a:pt x="585647" y="1422399"/>
                </a:lnTo>
                <a:close/>
              </a:path>
              <a:path w="1471930" h="1460500">
                <a:moveTo>
                  <a:pt x="670826" y="1435099"/>
                </a:moveTo>
                <a:lnTo>
                  <a:pt x="658431" y="1435099"/>
                </a:lnTo>
                <a:lnTo>
                  <a:pt x="663816" y="1447799"/>
                </a:lnTo>
                <a:lnTo>
                  <a:pt x="669594" y="1447799"/>
                </a:lnTo>
                <a:lnTo>
                  <a:pt x="670826" y="1435099"/>
                </a:lnTo>
                <a:close/>
              </a:path>
              <a:path w="1471930" h="1460500">
                <a:moveTo>
                  <a:pt x="938936" y="1435099"/>
                </a:moveTo>
                <a:lnTo>
                  <a:pt x="801636" y="1435099"/>
                </a:lnTo>
                <a:lnTo>
                  <a:pt x="803606" y="1447799"/>
                </a:lnTo>
                <a:lnTo>
                  <a:pt x="934478" y="1447799"/>
                </a:lnTo>
                <a:lnTo>
                  <a:pt x="938936" y="1435099"/>
                </a:lnTo>
                <a:close/>
              </a:path>
              <a:path w="1471930" h="1460500">
                <a:moveTo>
                  <a:pt x="980498" y="1422399"/>
                </a:moveTo>
                <a:lnTo>
                  <a:pt x="910043" y="1422399"/>
                </a:lnTo>
                <a:lnTo>
                  <a:pt x="885393" y="1435099"/>
                </a:lnTo>
                <a:lnTo>
                  <a:pt x="974015" y="1435099"/>
                </a:lnTo>
                <a:lnTo>
                  <a:pt x="980498" y="1422399"/>
                </a:lnTo>
                <a:close/>
              </a:path>
              <a:path w="1471930" h="1460500">
                <a:moveTo>
                  <a:pt x="546875" y="1409699"/>
                </a:moveTo>
                <a:lnTo>
                  <a:pt x="465239" y="1409699"/>
                </a:lnTo>
                <a:lnTo>
                  <a:pt x="478233" y="1422399"/>
                </a:lnTo>
                <a:lnTo>
                  <a:pt x="554126" y="1422399"/>
                </a:lnTo>
                <a:lnTo>
                  <a:pt x="546875" y="1409699"/>
                </a:lnTo>
                <a:close/>
              </a:path>
              <a:path w="1471930" h="1460500">
                <a:moveTo>
                  <a:pt x="938568" y="1409699"/>
                </a:moveTo>
                <a:lnTo>
                  <a:pt x="925068" y="1422399"/>
                </a:lnTo>
                <a:lnTo>
                  <a:pt x="927341" y="1422399"/>
                </a:lnTo>
                <a:lnTo>
                  <a:pt x="938568" y="1409699"/>
                </a:lnTo>
                <a:close/>
              </a:path>
              <a:path w="1471930" h="1460500">
                <a:moveTo>
                  <a:pt x="944740" y="1409699"/>
                </a:moveTo>
                <a:lnTo>
                  <a:pt x="941311" y="1422399"/>
                </a:lnTo>
                <a:lnTo>
                  <a:pt x="943978" y="1422399"/>
                </a:lnTo>
                <a:lnTo>
                  <a:pt x="944740" y="1409699"/>
                </a:lnTo>
                <a:close/>
              </a:path>
              <a:path w="1471930" h="1460500">
                <a:moveTo>
                  <a:pt x="1011326" y="1409699"/>
                </a:moveTo>
                <a:lnTo>
                  <a:pt x="951987" y="1409699"/>
                </a:lnTo>
                <a:lnTo>
                  <a:pt x="943978" y="1422399"/>
                </a:lnTo>
                <a:lnTo>
                  <a:pt x="1005636" y="1422399"/>
                </a:lnTo>
                <a:lnTo>
                  <a:pt x="1011326" y="1409699"/>
                </a:lnTo>
                <a:close/>
              </a:path>
              <a:path w="1471930" h="1460500">
                <a:moveTo>
                  <a:pt x="502381" y="1396999"/>
                </a:moveTo>
                <a:lnTo>
                  <a:pt x="434332" y="1396999"/>
                </a:lnTo>
                <a:lnTo>
                  <a:pt x="442242" y="1409699"/>
                </a:lnTo>
                <a:lnTo>
                  <a:pt x="511793" y="1409699"/>
                </a:lnTo>
                <a:lnTo>
                  <a:pt x="502381" y="1396999"/>
                </a:lnTo>
                <a:close/>
              </a:path>
              <a:path w="1471930" h="1460500">
                <a:moveTo>
                  <a:pt x="983735" y="1405488"/>
                </a:moveTo>
                <a:lnTo>
                  <a:pt x="980046" y="1409699"/>
                </a:lnTo>
                <a:lnTo>
                  <a:pt x="981677" y="1409699"/>
                </a:lnTo>
                <a:lnTo>
                  <a:pt x="983735" y="1405488"/>
                </a:lnTo>
                <a:close/>
              </a:path>
              <a:path w="1471930" h="1460500">
                <a:moveTo>
                  <a:pt x="995083" y="1396999"/>
                </a:moveTo>
                <a:lnTo>
                  <a:pt x="988805" y="1409699"/>
                </a:lnTo>
                <a:lnTo>
                  <a:pt x="989520" y="1409699"/>
                </a:lnTo>
                <a:lnTo>
                  <a:pt x="995083" y="1396999"/>
                </a:lnTo>
                <a:close/>
              </a:path>
              <a:path w="1471930" h="1460500">
                <a:moveTo>
                  <a:pt x="1044168" y="1396999"/>
                </a:moveTo>
                <a:lnTo>
                  <a:pt x="1007134" y="1396999"/>
                </a:lnTo>
                <a:lnTo>
                  <a:pt x="998994" y="1409699"/>
                </a:lnTo>
                <a:lnTo>
                  <a:pt x="1038428" y="1409699"/>
                </a:lnTo>
                <a:lnTo>
                  <a:pt x="1044168" y="1396999"/>
                </a:lnTo>
                <a:close/>
              </a:path>
              <a:path w="1471930" h="1460500">
                <a:moveTo>
                  <a:pt x="991171" y="1396999"/>
                </a:moveTo>
                <a:lnTo>
                  <a:pt x="987883" y="1396999"/>
                </a:lnTo>
                <a:lnTo>
                  <a:pt x="983735" y="1405488"/>
                </a:lnTo>
                <a:lnTo>
                  <a:pt x="991171" y="1396999"/>
                </a:lnTo>
                <a:close/>
              </a:path>
              <a:path w="1471930" h="1460500">
                <a:moveTo>
                  <a:pt x="458749" y="1384299"/>
                </a:moveTo>
                <a:lnTo>
                  <a:pt x="401216" y="1384299"/>
                </a:lnTo>
                <a:lnTo>
                  <a:pt x="411073" y="1396999"/>
                </a:lnTo>
                <a:lnTo>
                  <a:pt x="469392" y="1396999"/>
                </a:lnTo>
                <a:lnTo>
                  <a:pt x="458749" y="1384299"/>
                </a:lnTo>
                <a:close/>
              </a:path>
              <a:path w="1471930" h="1460500">
                <a:moveTo>
                  <a:pt x="1011234" y="1396445"/>
                </a:moveTo>
                <a:lnTo>
                  <a:pt x="1009954" y="1396999"/>
                </a:lnTo>
                <a:lnTo>
                  <a:pt x="1010881" y="1396999"/>
                </a:lnTo>
                <a:lnTo>
                  <a:pt x="1011234" y="1396445"/>
                </a:lnTo>
                <a:close/>
              </a:path>
              <a:path w="1471930" h="1460500">
                <a:moveTo>
                  <a:pt x="1023958" y="1390937"/>
                </a:moveTo>
                <a:lnTo>
                  <a:pt x="1015149" y="1394751"/>
                </a:lnTo>
                <a:lnTo>
                  <a:pt x="1014209" y="1396999"/>
                </a:lnTo>
                <a:lnTo>
                  <a:pt x="1020994" y="1396999"/>
                </a:lnTo>
                <a:lnTo>
                  <a:pt x="1023958" y="1390937"/>
                </a:lnTo>
                <a:close/>
              </a:path>
              <a:path w="1471930" h="1460500">
                <a:moveTo>
                  <a:pt x="1067284" y="1384299"/>
                </a:moveTo>
                <a:lnTo>
                  <a:pt x="1039291" y="1384299"/>
                </a:lnTo>
                <a:lnTo>
                  <a:pt x="1027147" y="1389557"/>
                </a:lnTo>
                <a:lnTo>
                  <a:pt x="1023061" y="1396999"/>
                </a:lnTo>
                <a:lnTo>
                  <a:pt x="1060754" y="1396999"/>
                </a:lnTo>
                <a:lnTo>
                  <a:pt x="1067284" y="1384299"/>
                </a:lnTo>
                <a:close/>
              </a:path>
              <a:path w="1471930" h="1460500">
                <a:moveTo>
                  <a:pt x="1019517" y="1384299"/>
                </a:moveTo>
                <a:lnTo>
                  <a:pt x="1018971" y="1384299"/>
                </a:lnTo>
                <a:lnTo>
                  <a:pt x="1011234" y="1396445"/>
                </a:lnTo>
                <a:lnTo>
                  <a:pt x="1015149" y="1394751"/>
                </a:lnTo>
                <a:lnTo>
                  <a:pt x="1019517" y="1384299"/>
                </a:lnTo>
                <a:close/>
              </a:path>
              <a:path w="1471930" h="1460500">
                <a:moveTo>
                  <a:pt x="1030033" y="1384299"/>
                </a:moveTo>
                <a:lnTo>
                  <a:pt x="1027202" y="1384299"/>
                </a:lnTo>
                <a:lnTo>
                  <a:pt x="1023958" y="1390937"/>
                </a:lnTo>
                <a:lnTo>
                  <a:pt x="1027147" y="1389557"/>
                </a:lnTo>
                <a:lnTo>
                  <a:pt x="1030033" y="1384299"/>
                </a:lnTo>
                <a:close/>
              </a:path>
              <a:path w="1471930" h="1460500">
                <a:moveTo>
                  <a:pt x="1039291" y="1384299"/>
                </a:moveTo>
                <a:lnTo>
                  <a:pt x="1030033" y="1384299"/>
                </a:lnTo>
                <a:lnTo>
                  <a:pt x="1027147" y="1389557"/>
                </a:lnTo>
                <a:lnTo>
                  <a:pt x="1039291" y="1384299"/>
                </a:lnTo>
                <a:close/>
              </a:path>
              <a:path w="1471930" h="1460500">
                <a:moveTo>
                  <a:pt x="437692" y="1371599"/>
                </a:moveTo>
                <a:lnTo>
                  <a:pt x="388810" y="1371599"/>
                </a:lnTo>
                <a:lnTo>
                  <a:pt x="394360" y="1384299"/>
                </a:lnTo>
                <a:lnTo>
                  <a:pt x="443026" y="1384299"/>
                </a:lnTo>
                <a:lnTo>
                  <a:pt x="437692" y="1371599"/>
                </a:lnTo>
                <a:close/>
              </a:path>
              <a:path w="1471930" h="1460500">
                <a:moveTo>
                  <a:pt x="1094468" y="1371599"/>
                </a:moveTo>
                <a:lnTo>
                  <a:pt x="1047292" y="1371599"/>
                </a:lnTo>
                <a:lnTo>
                  <a:pt x="1044219" y="1384299"/>
                </a:lnTo>
                <a:lnTo>
                  <a:pt x="1087481" y="1384299"/>
                </a:lnTo>
                <a:lnTo>
                  <a:pt x="1094468" y="1371599"/>
                </a:lnTo>
                <a:close/>
              </a:path>
              <a:path w="1471930" h="1460500">
                <a:moveTo>
                  <a:pt x="407809" y="1358899"/>
                </a:moveTo>
                <a:lnTo>
                  <a:pt x="360848" y="1358899"/>
                </a:lnTo>
                <a:lnTo>
                  <a:pt x="367118" y="1371599"/>
                </a:lnTo>
                <a:lnTo>
                  <a:pt x="414489" y="1371599"/>
                </a:lnTo>
                <a:lnTo>
                  <a:pt x="407809" y="1358899"/>
                </a:lnTo>
                <a:close/>
              </a:path>
              <a:path w="1471930" h="1460500">
                <a:moveTo>
                  <a:pt x="1111318" y="1358899"/>
                </a:moveTo>
                <a:lnTo>
                  <a:pt x="1072616" y="1358899"/>
                </a:lnTo>
                <a:lnTo>
                  <a:pt x="1069251" y="1371599"/>
                </a:lnTo>
                <a:lnTo>
                  <a:pt x="1104513" y="1371599"/>
                </a:lnTo>
                <a:lnTo>
                  <a:pt x="1111318" y="1358899"/>
                </a:lnTo>
                <a:close/>
              </a:path>
              <a:path w="1471930" h="1460500">
                <a:moveTo>
                  <a:pt x="366814" y="1333499"/>
                </a:moveTo>
                <a:lnTo>
                  <a:pt x="321741" y="1333499"/>
                </a:lnTo>
                <a:lnTo>
                  <a:pt x="327977" y="1346199"/>
                </a:lnTo>
                <a:lnTo>
                  <a:pt x="346798" y="1358899"/>
                </a:lnTo>
                <a:lnTo>
                  <a:pt x="392152" y="1358899"/>
                </a:lnTo>
                <a:lnTo>
                  <a:pt x="391986" y="1358212"/>
                </a:lnTo>
                <a:lnTo>
                  <a:pt x="379044" y="1346199"/>
                </a:lnTo>
                <a:lnTo>
                  <a:pt x="365858" y="1346199"/>
                </a:lnTo>
                <a:lnTo>
                  <a:pt x="366814" y="1333499"/>
                </a:lnTo>
                <a:close/>
              </a:path>
              <a:path w="1471930" h="1460500">
                <a:moveTo>
                  <a:pt x="391986" y="1358212"/>
                </a:moveTo>
                <a:lnTo>
                  <a:pt x="392152" y="1358899"/>
                </a:lnTo>
                <a:lnTo>
                  <a:pt x="392727" y="1358899"/>
                </a:lnTo>
                <a:lnTo>
                  <a:pt x="391986" y="1358212"/>
                </a:lnTo>
                <a:close/>
              </a:path>
              <a:path w="1471930" h="1460500">
                <a:moveTo>
                  <a:pt x="395325" y="1346199"/>
                </a:moveTo>
                <a:lnTo>
                  <a:pt x="389093" y="1346199"/>
                </a:lnTo>
                <a:lnTo>
                  <a:pt x="391986" y="1358212"/>
                </a:lnTo>
                <a:lnTo>
                  <a:pt x="392727" y="1358899"/>
                </a:lnTo>
                <a:lnTo>
                  <a:pt x="399313" y="1358899"/>
                </a:lnTo>
                <a:lnTo>
                  <a:pt x="395325" y="1346199"/>
                </a:lnTo>
                <a:close/>
              </a:path>
              <a:path w="1471930" h="1460500">
                <a:moveTo>
                  <a:pt x="1132243" y="1346199"/>
                </a:moveTo>
                <a:lnTo>
                  <a:pt x="1104798" y="1346199"/>
                </a:lnTo>
                <a:lnTo>
                  <a:pt x="1096327" y="1358899"/>
                </a:lnTo>
                <a:lnTo>
                  <a:pt x="1117800" y="1358899"/>
                </a:lnTo>
                <a:lnTo>
                  <a:pt x="1132243" y="1346199"/>
                </a:lnTo>
                <a:close/>
              </a:path>
              <a:path w="1471930" h="1460500">
                <a:moveTo>
                  <a:pt x="1126299" y="1333499"/>
                </a:moveTo>
                <a:lnTo>
                  <a:pt x="1115809" y="1333499"/>
                </a:lnTo>
                <a:lnTo>
                  <a:pt x="1113185" y="1346199"/>
                </a:lnTo>
                <a:lnTo>
                  <a:pt x="1119815" y="1346199"/>
                </a:lnTo>
                <a:lnTo>
                  <a:pt x="1126299" y="1333499"/>
                </a:lnTo>
                <a:close/>
              </a:path>
              <a:path w="1471930" h="1460500">
                <a:moveTo>
                  <a:pt x="1172476" y="1320799"/>
                </a:moveTo>
                <a:lnTo>
                  <a:pt x="1144917" y="1320799"/>
                </a:lnTo>
                <a:lnTo>
                  <a:pt x="1142085" y="1333499"/>
                </a:lnTo>
                <a:lnTo>
                  <a:pt x="1131100" y="1333499"/>
                </a:lnTo>
                <a:lnTo>
                  <a:pt x="1122781" y="1346199"/>
                </a:lnTo>
                <a:lnTo>
                  <a:pt x="1149038" y="1346199"/>
                </a:lnTo>
                <a:lnTo>
                  <a:pt x="1166545" y="1333499"/>
                </a:lnTo>
                <a:lnTo>
                  <a:pt x="1172476" y="1320799"/>
                </a:lnTo>
                <a:close/>
              </a:path>
              <a:path w="1471930" h="1460500">
                <a:moveTo>
                  <a:pt x="317804" y="1308099"/>
                </a:moveTo>
                <a:lnTo>
                  <a:pt x="291309" y="1308099"/>
                </a:lnTo>
                <a:lnTo>
                  <a:pt x="307492" y="1320799"/>
                </a:lnTo>
                <a:lnTo>
                  <a:pt x="310908" y="1333499"/>
                </a:lnTo>
                <a:lnTo>
                  <a:pt x="348008" y="1333499"/>
                </a:lnTo>
                <a:lnTo>
                  <a:pt x="341299" y="1320799"/>
                </a:lnTo>
                <a:lnTo>
                  <a:pt x="327401" y="1320799"/>
                </a:lnTo>
                <a:lnTo>
                  <a:pt x="323118" y="1312993"/>
                </a:lnTo>
                <a:lnTo>
                  <a:pt x="317804" y="1308099"/>
                </a:lnTo>
                <a:close/>
              </a:path>
              <a:path w="1471930" h="1460500">
                <a:moveTo>
                  <a:pt x="1141392" y="1320799"/>
                </a:moveTo>
                <a:lnTo>
                  <a:pt x="1137447" y="1320799"/>
                </a:lnTo>
                <a:lnTo>
                  <a:pt x="1130319" y="1333499"/>
                </a:lnTo>
                <a:lnTo>
                  <a:pt x="1133024" y="1333499"/>
                </a:lnTo>
                <a:lnTo>
                  <a:pt x="1141392" y="1320799"/>
                </a:lnTo>
                <a:close/>
              </a:path>
              <a:path w="1471930" h="1460500">
                <a:moveTo>
                  <a:pt x="1144917" y="1320799"/>
                </a:moveTo>
                <a:lnTo>
                  <a:pt x="1141392" y="1320799"/>
                </a:lnTo>
                <a:lnTo>
                  <a:pt x="1140523" y="1333499"/>
                </a:lnTo>
                <a:lnTo>
                  <a:pt x="1144917" y="1320799"/>
                </a:lnTo>
                <a:close/>
              </a:path>
              <a:path w="1471930" h="1460500">
                <a:moveTo>
                  <a:pt x="325335" y="1308099"/>
                </a:moveTo>
                <a:lnTo>
                  <a:pt x="320434" y="1308099"/>
                </a:lnTo>
                <a:lnTo>
                  <a:pt x="323118" y="1312993"/>
                </a:lnTo>
                <a:lnTo>
                  <a:pt x="331597" y="1320799"/>
                </a:lnTo>
                <a:lnTo>
                  <a:pt x="325335" y="1308099"/>
                </a:lnTo>
                <a:close/>
              </a:path>
              <a:path w="1471930" h="1460500">
                <a:moveTo>
                  <a:pt x="337870" y="1308099"/>
                </a:moveTo>
                <a:lnTo>
                  <a:pt x="331144" y="1308099"/>
                </a:lnTo>
                <a:lnTo>
                  <a:pt x="340001" y="1320799"/>
                </a:lnTo>
                <a:lnTo>
                  <a:pt x="342775" y="1320799"/>
                </a:lnTo>
                <a:lnTo>
                  <a:pt x="337870" y="1308099"/>
                </a:lnTo>
                <a:close/>
              </a:path>
              <a:path w="1471930" h="1460500">
                <a:moveTo>
                  <a:pt x="1206639" y="1295399"/>
                </a:moveTo>
                <a:lnTo>
                  <a:pt x="1173510" y="1295399"/>
                </a:lnTo>
                <a:lnTo>
                  <a:pt x="1167877" y="1308099"/>
                </a:lnTo>
                <a:lnTo>
                  <a:pt x="1155954" y="1308099"/>
                </a:lnTo>
                <a:lnTo>
                  <a:pt x="1150086" y="1320799"/>
                </a:lnTo>
                <a:lnTo>
                  <a:pt x="1183220" y="1320799"/>
                </a:lnTo>
                <a:lnTo>
                  <a:pt x="1197902" y="1308099"/>
                </a:lnTo>
                <a:lnTo>
                  <a:pt x="1206639" y="1295399"/>
                </a:lnTo>
                <a:close/>
              </a:path>
              <a:path w="1471930" h="1460500">
                <a:moveTo>
                  <a:pt x="312661" y="1295399"/>
                </a:moveTo>
                <a:lnTo>
                  <a:pt x="272670" y="1295399"/>
                </a:lnTo>
                <a:lnTo>
                  <a:pt x="285372" y="1308099"/>
                </a:lnTo>
                <a:lnTo>
                  <a:pt x="320128" y="1308099"/>
                </a:lnTo>
                <a:lnTo>
                  <a:pt x="312661" y="1295399"/>
                </a:lnTo>
                <a:close/>
              </a:path>
              <a:path w="1471930" h="1460500">
                <a:moveTo>
                  <a:pt x="291579" y="1282699"/>
                </a:moveTo>
                <a:lnTo>
                  <a:pt x="255282" y="1282699"/>
                </a:lnTo>
                <a:lnTo>
                  <a:pt x="260637" y="1295399"/>
                </a:lnTo>
                <a:lnTo>
                  <a:pt x="305714" y="1295399"/>
                </a:lnTo>
                <a:lnTo>
                  <a:pt x="291579" y="1282699"/>
                </a:lnTo>
                <a:close/>
              </a:path>
              <a:path w="1471930" h="1460500">
                <a:moveTo>
                  <a:pt x="1219212" y="1282699"/>
                </a:moveTo>
                <a:lnTo>
                  <a:pt x="1197038" y="1282699"/>
                </a:lnTo>
                <a:lnTo>
                  <a:pt x="1193279" y="1295399"/>
                </a:lnTo>
                <a:lnTo>
                  <a:pt x="1215847" y="1295399"/>
                </a:lnTo>
                <a:lnTo>
                  <a:pt x="1219212" y="1282699"/>
                </a:lnTo>
                <a:close/>
              </a:path>
              <a:path w="1471930" h="1460500">
                <a:moveTo>
                  <a:pt x="280339" y="1269999"/>
                </a:moveTo>
                <a:lnTo>
                  <a:pt x="243509" y="1269999"/>
                </a:lnTo>
                <a:lnTo>
                  <a:pt x="248589" y="1282699"/>
                </a:lnTo>
                <a:lnTo>
                  <a:pt x="285851" y="1282699"/>
                </a:lnTo>
                <a:lnTo>
                  <a:pt x="280339" y="1269999"/>
                </a:lnTo>
                <a:close/>
              </a:path>
              <a:path w="1471930" h="1460500">
                <a:moveTo>
                  <a:pt x="1233131" y="1269999"/>
                </a:moveTo>
                <a:lnTo>
                  <a:pt x="1206893" y="1269999"/>
                </a:lnTo>
                <a:lnTo>
                  <a:pt x="1203934" y="1282699"/>
                </a:lnTo>
                <a:lnTo>
                  <a:pt x="1226210" y="1282699"/>
                </a:lnTo>
                <a:lnTo>
                  <a:pt x="1233131" y="1269999"/>
                </a:lnTo>
                <a:close/>
              </a:path>
              <a:path w="1471930" h="1460500">
                <a:moveTo>
                  <a:pt x="262588" y="1257299"/>
                </a:moveTo>
                <a:lnTo>
                  <a:pt x="228568" y="1257299"/>
                </a:lnTo>
                <a:lnTo>
                  <a:pt x="234232" y="1269999"/>
                </a:lnTo>
                <a:lnTo>
                  <a:pt x="272097" y="1269999"/>
                </a:lnTo>
                <a:lnTo>
                  <a:pt x="262588" y="1257299"/>
                </a:lnTo>
                <a:close/>
              </a:path>
              <a:path w="1471930" h="1460500">
                <a:moveTo>
                  <a:pt x="1242411" y="1257299"/>
                </a:moveTo>
                <a:lnTo>
                  <a:pt x="1221943" y="1257299"/>
                </a:lnTo>
                <a:lnTo>
                  <a:pt x="1213002" y="1269999"/>
                </a:lnTo>
                <a:lnTo>
                  <a:pt x="1236802" y="1269999"/>
                </a:lnTo>
                <a:lnTo>
                  <a:pt x="1242411" y="1257299"/>
                </a:lnTo>
                <a:close/>
              </a:path>
              <a:path w="1471930" h="1460500">
                <a:moveTo>
                  <a:pt x="246742" y="1244599"/>
                </a:moveTo>
                <a:lnTo>
                  <a:pt x="216164" y="1244599"/>
                </a:lnTo>
                <a:lnTo>
                  <a:pt x="222402" y="1257299"/>
                </a:lnTo>
                <a:lnTo>
                  <a:pt x="255223" y="1257299"/>
                </a:lnTo>
                <a:lnTo>
                  <a:pt x="246742" y="1244599"/>
                </a:lnTo>
                <a:close/>
              </a:path>
              <a:path w="1471930" h="1460500">
                <a:moveTo>
                  <a:pt x="1243431" y="1231899"/>
                </a:moveTo>
                <a:lnTo>
                  <a:pt x="1234902" y="1244599"/>
                </a:lnTo>
                <a:lnTo>
                  <a:pt x="1229348" y="1257299"/>
                </a:lnTo>
                <a:lnTo>
                  <a:pt x="1254297" y="1257299"/>
                </a:lnTo>
                <a:lnTo>
                  <a:pt x="1260449" y="1244599"/>
                </a:lnTo>
                <a:lnTo>
                  <a:pt x="1241858" y="1244599"/>
                </a:lnTo>
                <a:lnTo>
                  <a:pt x="1243431" y="1231899"/>
                </a:lnTo>
                <a:close/>
              </a:path>
              <a:path w="1471930" h="1460500">
                <a:moveTo>
                  <a:pt x="229161" y="1231899"/>
                </a:moveTo>
                <a:lnTo>
                  <a:pt x="200342" y="1231899"/>
                </a:lnTo>
                <a:lnTo>
                  <a:pt x="204916" y="1244599"/>
                </a:lnTo>
                <a:lnTo>
                  <a:pt x="233883" y="1244599"/>
                </a:lnTo>
                <a:lnTo>
                  <a:pt x="229161" y="1231899"/>
                </a:lnTo>
                <a:close/>
              </a:path>
              <a:path w="1471930" h="1460500">
                <a:moveTo>
                  <a:pt x="1265504" y="1231899"/>
                </a:moveTo>
                <a:lnTo>
                  <a:pt x="1246220" y="1231899"/>
                </a:lnTo>
                <a:lnTo>
                  <a:pt x="1241858" y="1244599"/>
                </a:lnTo>
                <a:lnTo>
                  <a:pt x="1257922" y="1244599"/>
                </a:lnTo>
                <a:lnTo>
                  <a:pt x="1265504" y="1231899"/>
                </a:lnTo>
                <a:close/>
              </a:path>
              <a:path w="1471930" h="1460500">
                <a:moveTo>
                  <a:pt x="171767" y="1168399"/>
                </a:moveTo>
                <a:lnTo>
                  <a:pt x="148209" y="1168399"/>
                </a:lnTo>
                <a:lnTo>
                  <a:pt x="148480" y="1170249"/>
                </a:lnTo>
                <a:lnTo>
                  <a:pt x="155663" y="1181099"/>
                </a:lnTo>
                <a:lnTo>
                  <a:pt x="165185" y="1193799"/>
                </a:lnTo>
                <a:lnTo>
                  <a:pt x="175942" y="1206499"/>
                </a:lnTo>
                <a:lnTo>
                  <a:pt x="198793" y="1231899"/>
                </a:lnTo>
                <a:lnTo>
                  <a:pt x="228079" y="1231899"/>
                </a:lnTo>
                <a:lnTo>
                  <a:pt x="210439" y="1219199"/>
                </a:lnTo>
                <a:lnTo>
                  <a:pt x="205854" y="1206499"/>
                </a:lnTo>
                <a:lnTo>
                  <a:pt x="200323" y="1206499"/>
                </a:lnTo>
                <a:lnTo>
                  <a:pt x="194340" y="1193799"/>
                </a:lnTo>
                <a:lnTo>
                  <a:pt x="188315" y="1181099"/>
                </a:lnTo>
                <a:lnTo>
                  <a:pt x="175958" y="1181099"/>
                </a:lnTo>
                <a:lnTo>
                  <a:pt x="171767" y="1168399"/>
                </a:lnTo>
                <a:close/>
              </a:path>
              <a:path w="1471930" h="1460500">
                <a:moveTo>
                  <a:pt x="1281455" y="1219199"/>
                </a:moveTo>
                <a:lnTo>
                  <a:pt x="1262000" y="1219199"/>
                </a:lnTo>
                <a:lnTo>
                  <a:pt x="1256547" y="1231899"/>
                </a:lnTo>
                <a:lnTo>
                  <a:pt x="1275308" y="1231899"/>
                </a:lnTo>
                <a:lnTo>
                  <a:pt x="1281455" y="1219199"/>
                </a:lnTo>
                <a:close/>
              </a:path>
              <a:path w="1471930" h="1460500">
                <a:moveTo>
                  <a:pt x="207898" y="1206499"/>
                </a:moveTo>
                <a:lnTo>
                  <a:pt x="206353" y="1206499"/>
                </a:lnTo>
                <a:lnTo>
                  <a:pt x="212521" y="1219199"/>
                </a:lnTo>
                <a:lnTo>
                  <a:pt x="207898" y="1206499"/>
                </a:lnTo>
                <a:close/>
              </a:path>
              <a:path w="1471930" h="1460500">
                <a:moveTo>
                  <a:pt x="1295199" y="1206499"/>
                </a:moveTo>
                <a:lnTo>
                  <a:pt x="1270647" y="1206499"/>
                </a:lnTo>
                <a:lnTo>
                  <a:pt x="1266779" y="1219199"/>
                </a:lnTo>
                <a:lnTo>
                  <a:pt x="1288187" y="1219199"/>
                </a:lnTo>
                <a:lnTo>
                  <a:pt x="1295199" y="1206499"/>
                </a:lnTo>
                <a:close/>
              </a:path>
              <a:path w="1471930" h="1460500">
                <a:moveTo>
                  <a:pt x="1307782" y="1193799"/>
                </a:moveTo>
                <a:lnTo>
                  <a:pt x="1281430" y="1193799"/>
                </a:lnTo>
                <a:lnTo>
                  <a:pt x="1276565" y="1206499"/>
                </a:lnTo>
                <a:lnTo>
                  <a:pt x="1301922" y="1206499"/>
                </a:lnTo>
                <a:lnTo>
                  <a:pt x="1307782" y="1193799"/>
                </a:lnTo>
                <a:close/>
              </a:path>
              <a:path w="1471930" h="1460500">
                <a:moveTo>
                  <a:pt x="1324579" y="1168399"/>
                </a:moveTo>
                <a:lnTo>
                  <a:pt x="1304937" y="1168399"/>
                </a:lnTo>
                <a:lnTo>
                  <a:pt x="1299984" y="1181099"/>
                </a:lnTo>
                <a:lnTo>
                  <a:pt x="1291920" y="1181099"/>
                </a:lnTo>
                <a:lnTo>
                  <a:pt x="1289265" y="1193799"/>
                </a:lnTo>
                <a:lnTo>
                  <a:pt x="1312940" y="1193799"/>
                </a:lnTo>
                <a:lnTo>
                  <a:pt x="1318983" y="1181099"/>
                </a:lnTo>
                <a:lnTo>
                  <a:pt x="1324579" y="1168399"/>
                </a:lnTo>
                <a:close/>
              </a:path>
              <a:path w="1471930" h="1460500">
                <a:moveTo>
                  <a:pt x="148927" y="1173284"/>
                </a:moveTo>
                <a:lnTo>
                  <a:pt x="150075" y="1181099"/>
                </a:lnTo>
                <a:lnTo>
                  <a:pt x="151599" y="1181099"/>
                </a:lnTo>
                <a:lnTo>
                  <a:pt x="148927" y="1173284"/>
                </a:lnTo>
                <a:close/>
              </a:path>
              <a:path w="1471930" h="1460500">
                <a:moveTo>
                  <a:pt x="147256" y="1168399"/>
                </a:moveTo>
                <a:lnTo>
                  <a:pt x="148927" y="1173284"/>
                </a:lnTo>
                <a:lnTo>
                  <a:pt x="148480" y="1170249"/>
                </a:lnTo>
                <a:lnTo>
                  <a:pt x="147256" y="1168399"/>
                </a:lnTo>
                <a:close/>
              </a:path>
              <a:path w="1471930" h="1460500">
                <a:moveTo>
                  <a:pt x="158073" y="1142999"/>
                </a:moveTo>
                <a:lnTo>
                  <a:pt x="130314" y="1142999"/>
                </a:lnTo>
                <a:lnTo>
                  <a:pt x="135331" y="1155699"/>
                </a:lnTo>
                <a:lnTo>
                  <a:pt x="142125" y="1168399"/>
                </a:lnTo>
                <a:lnTo>
                  <a:pt x="165227" y="1168399"/>
                </a:lnTo>
                <a:lnTo>
                  <a:pt x="160832" y="1155699"/>
                </a:lnTo>
                <a:lnTo>
                  <a:pt x="162765" y="1155699"/>
                </a:lnTo>
                <a:lnTo>
                  <a:pt x="158073" y="1142999"/>
                </a:lnTo>
                <a:close/>
              </a:path>
              <a:path w="1471930" h="1460500">
                <a:moveTo>
                  <a:pt x="171424" y="1155699"/>
                </a:moveTo>
                <a:lnTo>
                  <a:pt x="168071" y="1155699"/>
                </a:lnTo>
                <a:lnTo>
                  <a:pt x="173062" y="1168399"/>
                </a:lnTo>
                <a:lnTo>
                  <a:pt x="174332" y="1168399"/>
                </a:lnTo>
                <a:lnTo>
                  <a:pt x="171424" y="1155699"/>
                </a:lnTo>
                <a:close/>
              </a:path>
              <a:path w="1471930" h="1460500">
                <a:moveTo>
                  <a:pt x="1329982" y="1155699"/>
                </a:moveTo>
                <a:lnTo>
                  <a:pt x="1315618" y="1155699"/>
                </a:lnTo>
                <a:lnTo>
                  <a:pt x="1310881" y="1168399"/>
                </a:lnTo>
                <a:lnTo>
                  <a:pt x="1324965" y="1168399"/>
                </a:lnTo>
                <a:lnTo>
                  <a:pt x="1329982" y="1155699"/>
                </a:lnTo>
                <a:close/>
              </a:path>
              <a:path w="1471930" h="1460500">
                <a:moveTo>
                  <a:pt x="1405750" y="1028699"/>
                </a:moveTo>
                <a:lnTo>
                  <a:pt x="1383941" y="1028699"/>
                </a:lnTo>
                <a:lnTo>
                  <a:pt x="1379735" y="1041399"/>
                </a:lnTo>
                <a:lnTo>
                  <a:pt x="1375270" y="1054099"/>
                </a:lnTo>
                <a:lnTo>
                  <a:pt x="1365618" y="1066799"/>
                </a:lnTo>
                <a:lnTo>
                  <a:pt x="1360607" y="1079499"/>
                </a:lnTo>
                <a:lnTo>
                  <a:pt x="1344714" y="1104899"/>
                </a:lnTo>
                <a:lnTo>
                  <a:pt x="1333639" y="1130299"/>
                </a:lnTo>
                <a:lnTo>
                  <a:pt x="1328311" y="1130299"/>
                </a:lnTo>
                <a:lnTo>
                  <a:pt x="1322884" y="1142999"/>
                </a:lnTo>
                <a:lnTo>
                  <a:pt x="1317535" y="1155699"/>
                </a:lnTo>
                <a:lnTo>
                  <a:pt x="1336776" y="1155699"/>
                </a:lnTo>
                <a:lnTo>
                  <a:pt x="1372838" y="1104899"/>
                </a:lnTo>
                <a:lnTo>
                  <a:pt x="1391294" y="1066799"/>
                </a:lnTo>
                <a:lnTo>
                  <a:pt x="1407871" y="1041399"/>
                </a:lnTo>
                <a:lnTo>
                  <a:pt x="1402473" y="1041399"/>
                </a:lnTo>
                <a:lnTo>
                  <a:pt x="1405750" y="1028699"/>
                </a:lnTo>
                <a:close/>
              </a:path>
              <a:path w="1471930" h="1460500">
                <a:moveTo>
                  <a:pt x="145770" y="1130299"/>
                </a:moveTo>
                <a:lnTo>
                  <a:pt x="118940" y="1130299"/>
                </a:lnTo>
                <a:lnTo>
                  <a:pt x="125501" y="1142999"/>
                </a:lnTo>
                <a:lnTo>
                  <a:pt x="152434" y="1142999"/>
                </a:lnTo>
                <a:lnTo>
                  <a:pt x="145770" y="1130299"/>
                </a:lnTo>
                <a:close/>
              </a:path>
              <a:path w="1471930" h="1460500">
                <a:moveTo>
                  <a:pt x="155536" y="1130299"/>
                </a:moveTo>
                <a:lnTo>
                  <a:pt x="153441" y="1130299"/>
                </a:lnTo>
                <a:lnTo>
                  <a:pt x="157251" y="1142999"/>
                </a:lnTo>
                <a:lnTo>
                  <a:pt x="155536" y="1130299"/>
                </a:lnTo>
                <a:close/>
              </a:path>
              <a:path w="1471930" h="1460500">
                <a:moveTo>
                  <a:pt x="139496" y="1117599"/>
                </a:moveTo>
                <a:lnTo>
                  <a:pt x="108904" y="1117599"/>
                </a:lnTo>
                <a:lnTo>
                  <a:pt x="113237" y="1130299"/>
                </a:lnTo>
                <a:lnTo>
                  <a:pt x="141833" y="1130299"/>
                </a:lnTo>
                <a:lnTo>
                  <a:pt x="139907" y="1118627"/>
                </a:lnTo>
                <a:lnTo>
                  <a:pt x="139496" y="1117599"/>
                </a:lnTo>
                <a:close/>
              </a:path>
              <a:path w="1471930" h="1460500">
                <a:moveTo>
                  <a:pt x="143385" y="1127324"/>
                </a:moveTo>
                <a:lnTo>
                  <a:pt x="143992" y="1130299"/>
                </a:lnTo>
                <a:lnTo>
                  <a:pt x="144575" y="1130299"/>
                </a:lnTo>
                <a:lnTo>
                  <a:pt x="143385" y="1127324"/>
                </a:lnTo>
                <a:close/>
              </a:path>
              <a:path w="1471930" h="1460500">
                <a:moveTo>
                  <a:pt x="135356" y="1092199"/>
                </a:moveTo>
                <a:lnTo>
                  <a:pt x="138464" y="1104899"/>
                </a:lnTo>
                <a:lnTo>
                  <a:pt x="142884" y="1117599"/>
                </a:lnTo>
                <a:lnTo>
                  <a:pt x="144575" y="1130299"/>
                </a:lnTo>
                <a:lnTo>
                  <a:pt x="151980" y="1130299"/>
                </a:lnTo>
                <a:lnTo>
                  <a:pt x="148234" y="1117599"/>
                </a:lnTo>
                <a:lnTo>
                  <a:pt x="142086" y="1104899"/>
                </a:lnTo>
                <a:lnTo>
                  <a:pt x="138756" y="1104899"/>
                </a:lnTo>
                <a:lnTo>
                  <a:pt x="135356" y="1092199"/>
                </a:lnTo>
                <a:close/>
              </a:path>
              <a:path w="1471930" h="1460500">
                <a:moveTo>
                  <a:pt x="141401" y="1117599"/>
                </a:moveTo>
                <a:lnTo>
                  <a:pt x="139738" y="1117599"/>
                </a:lnTo>
                <a:lnTo>
                  <a:pt x="139907" y="1118627"/>
                </a:lnTo>
                <a:lnTo>
                  <a:pt x="143385" y="1127324"/>
                </a:lnTo>
                <a:lnTo>
                  <a:pt x="141401" y="1117599"/>
                </a:lnTo>
                <a:close/>
              </a:path>
              <a:path w="1471930" h="1460500">
                <a:moveTo>
                  <a:pt x="134059" y="1104899"/>
                </a:moveTo>
                <a:lnTo>
                  <a:pt x="102550" y="1104899"/>
                </a:lnTo>
                <a:lnTo>
                  <a:pt x="106451" y="1117599"/>
                </a:lnTo>
                <a:lnTo>
                  <a:pt x="137126" y="1117599"/>
                </a:lnTo>
                <a:lnTo>
                  <a:pt x="134059" y="1104899"/>
                </a:lnTo>
                <a:close/>
              </a:path>
              <a:path w="1471930" h="1460500">
                <a:moveTo>
                  <a:pt x="125183" y="1092199"/>
                </a:moveTo>
                <a:lnTo>
                  <a:pt x="98127" y="1092199"/>
                </a:lnTo>
                <a:lnTo>
                  <a:pt x="104813" y="1104899"/>
                </a:lnTo>
                <a:lnTo>
                  <a:pt x="130133" y="1104899"/>
                </a:lnTo>
                <a:lnTo>
                  <a:pt x="125183" y="1092199"/>
                </a:lnTo>
                <a:close/>
              </a:path>
              <a:path w="1471930" h="1460500">
                <a:moveTo>
                  <a:pt x="90339" y="1087349"/>
                </a:moveTo>
                <a:lnTo>
                  <a:pt x="91173" y="1092199"/>
                </a:lnTo>
                <a:lnTo>
                  <a:pt x="92252" y="1092199"/>
                </a:lnTo>
                <a:lnTo>
                  <a:pt x="91115" y="1088722"/>
                </a:lnTo>
                <a:lnTo>
                  <a:pt x="90339" y="1087349"/>
                </a:lnTo>
                <a:close/>
              </a:path>
              <a:path w="1471930" h="1460500">
                <a:moveTo>
                  <a:pt x="119113" y="1079499"/>
                </a:moveTo>
                <a:lnTo>
                  <a:pt x="88990" y="1079499"/>
                </a:lnTo>
                <a:lnTo>
                  <a:pt x="89977" y="1085241"/>
                </a:lnTo>
                <a:lnTo>
                  <a:pt x="91115" y="1088722"/>
                </a:lnTo>
                <a:lnTo>
                  <a:pt x="93081" y="1092199"/>
                </a:lnTo>
                <a:lnTo>
                  <a:pt x="123115" y="1092199"/>
                </a:lnTo>
                <a:lnTo>
                  <a:pt x="119113" y="1079499"/>
                </a:lnTo>
                <a:close/>
              </a:path>
              <a:path w="1471930" h="1460500">
                <a:moveTo>
                  <a:pt x="89977" y="1085241"/>
                </a:moveTo>
                <a:lnTo>
                  <a:pt x="90339" y="1087349"/>
                </a:lnTo>
                <a:lnTo>
                  <a:pt x="91115" y="1088722"/>
                </a:lnTo>
                <a:lnTo>
                  <a:pt x="89977" y="1085241"/>
                </a:lnTo>
                <a:close/>
              </a:path>
              <a:path w="1471930" h="1460500">
                <a:moveTo>
                  <a:pt x="88099" y="1079499"/>
                </a:moveTo>
                <a:lnTo>
                  <a:pt x="85902" y="1079499"/>
                </a:lnTo>
                <a:lnTo>
                  <a:pt x="90339" y="1087349"/>
                </a:lnTo>
                <a:lnTo>
                  <a:pt x="89977" y="1085241"/>
                </a:lnTo>
                <a:lnTo>
                  <a:pt x="88099" y="1079499"/>
                </a:lnTo>
                <a:close/>
              </a:path>
              <a:path w="1471930" h="1460500">
                <a:moveTo>
                  <a:pt x="113233" y="1066799"/>
                </a:moveTo>
                <a:lnTo>
                  <a:pt x="85501" y="1066799"/>
                </a:lnTo>
                <a:lnTo>
                  <a:pt x="87160" y="1079499"/>
                </a:lnTo>
                <a:lnTo>
                  <a:pt x="117538" y="1079499"/>
                </a:lnTo>
                <a:lnTo>
                  <a:pt x="113233" y="1066799"/>
                </a:lnTo>
                <a:close/>
              </a:path>
              <a:path w="1471930" h="1460500">
                <a:moveTo>
                  <a:pt x="98810" y="1041399"/>
                </a:moveTo>
                <a:lnTo>
                  <a:pt x="80140" y="1041399"/>
                </a:lnTo>
                <a:lnTo>
                  <a:pt x="82073" y="1054099"/>
                </a:lnTo>
                <a:lnTo>
                  <a:pt x="83832" y="1066799"/>
                </a:lnTo>
                <a:lnTo>
                  <a:pt x="109207" y="1066799"/>
                </a:lnTo>
                <a:lnTo>
                  <a:pt x="107314" y="1054099"/>
                </a:lnTo>
                <a:lnTo>
                  <a:pt x="102971" y="1054099"/>
                </a:lnTo>
                <a:lnTo>
                  <a:pt x="98810" y="1041399"/>
                </a:lnTo>
                <a:close/>
              </a:path>
              <a:path w="1471930" h="1460500">
                <a:moveTo>
                  <a:pt x="82905" y="1003299"/>
                </a:moveTo>
                <a:lnTo>
                  <a:pt x="63995" y="1003299"/>
                </a:lnTo>
                <a:lnTo>
                  <a:pt x="66799" y="1015999"/>
                </a:lnTo>
                <a:lnTo>
                  <a:pt x="70010" y="1028699"/>
                </a:lnTo>
                <a:lnTo>
                  <a:pt x="73680" y="1041399"/>
                </a:lnTo>
                <a:lnTo>
                  <a:pt x="96926" y="1041399"/>
                </a:lnTo>
                <a:lnTo>
                  <a:pt x="96527" y="1028699"/>
                </a:lnTo>
                <a:lnTo>
                  <a:pt x="92738" y="1028699"/>
                </a:lnTo>
                <a:lnTo>
                  <a:pt x="86893" y="1015999"/>
                </a:lnTo>
                <a:lnTo>
                  <a:pt x="84899" y="1015999"/>
                </a:lnTo>
                <a:lnTo>
                  <a:pt x="82905" y="1003299"/>
                </a:lnTo>
                <a:close/>
              </a:path>
              <a:path w="1471930" h="1460500">
                <a:moveTo>
                  <a:pt x="1407337" y="1028699"/>
                </a:moveTo>
                <a:lnTo>
                  <a:pt x="1402473" y="1041399"/>
                </a:lnTo>
                <a:lnTo>
                  <a:pt x="1407871" y="1041399"/>
                </a:lnTo>
                <a:lnTo>
                  <a:pt x="1407337" y="1028699"/>
                </a:lnTo>
                <a:close/>
              </a:path>
              <a:path w="1471930" h="1460500">
                <a:moveTo>
                  <a:pt x="92751" y="1015999"/>
                </a:moveTo>
                <a:lnTo>
                  <a:pt x="93040" y="1028699"/>
                </a:lnTo>
                <a:lnTo>
                  <a:pt x="96824" y="1028699"/>
                </a:lnTo>
                <a:lnTo>
                  <a:pt x="92751" y="1015999"/>
                </a:lnTo>
                <a:close/>
              </a:path>
              <a:path w="1471930" h="1460500">
                <a:moveTo>
                  <a:pt x="1389049" y="1015999"/>
                </a:moveTo>
                <a:lnTo>
                  <a:pt x="1388173" y="1015999"/>
                </a:lnTo>
                <a:lnTo>
                  <a:pt x="1384681" y="1028699"/>
                </a:lnTo>
                <a:lnTo>
                  <a:pt x="1386141" y="1028699"/>
                </a:lnTo>
                <a:lnTo>
                  <a:pt x="1389049" y="1015999"/>
                </a:lnTo>
                <a:close/>
              </a:path>
              <a:path w="1471930" h="1460500">
                <a:moveTo>
                  <a:pt x="1422692" y="990599"/>
                </a:moveTo>
                <a:lnTo>
                  <a:pt x="1397142" y="990599"/>
                </a:lnTo>
                <a:lnTo>
                  <a:pt x="1394305" y="1003299"/>
                </a:lnTo>
                <a:lnTo>
                  <a:pt x="1391627" y="1015999"/>
                </a:lnTo>
                <a:lnTo>
                  <a:pt x="1391754" y="1015999"/>
                </a:lnTo>
                <a:lnTo>
                  <a:pt x="1387932" y="1028699"/>
                </a:lnTo>
                <a:lnTo>
                  <a:pt x="1409624" y="1028699"/>
                </a:lnTo>
                <a:lnTo>
                  <a:pt x="1413300" y="1015999"/>
                </a:lnTo>
                <a:lnTo>
                  <a:pt x="1420507" y="1003299"/>
                </a:lnTo>
                <a:lnTo>
                  <a:pt x="1422196" y="1003299"/>
                </a:lnTo>
                <a:lnTo>
                  <a:pt x="1422692" y="990599"/>
                </a:lnTo>
                <a:close/>
              </a:path>
              <a:path w="1471930" h="1460500">
                <a:moveTo>
                  <a:pt x="77127" y="990599"/>
                </a:moveTo>
                <a:lnTo>
                  <a:pt x="58331" y="990599"/>
                </a:lnTo>
                <a:lnTo>
                  <a:pt x="60883" y="1003299"/>
                </a:lnTo>
                <a:lnTo>
                  <a:pt x="80848" y="1003299"/>
                </a:lnTo>
                <a:lnTo>
                  <a:pt x="77127" y="990599"/>
                </a:lnTo>
                <a:close/>
              </a:path>
              <a:path w="1471930" h="1460500">
                <a:moveTo>
                  <a:pt x="61112" y="952499"/>
                </a:moveTo>
                <a:lnTo>
                  <a:pt x="42811" y="952499"/>
                </a:lnTo>
                <a:lnTo>
                  <a:pt x="46215" y="965199"/>
                </a:lnTo>
                <a:lnTo>
                  <a:pt x="47447" y="965199"/>
                </a:lnTo>
                <a:lnTo>
                  <a:pt x="49682" y="977899"/>
                </a:lnTo>
                <a:lnTo>
                  <a:pt x="53441" y="990599"/>
                </a:lnTo>
                <a:lnTo>
                  <a:pt x="75069" y="990599"/>
                </a:lnTo>
                <a:lnTo>
                  <a:pt x="71883" y="977899"/>
                </a:lnTo>
                <a:lnTo>
                  <a:pt x="68438" y="977899"/>
                </a:lnTo>
                <a:lnTo>
                  <a:pt x="64820" y="965199"/>
                </a:lnTo>
                <a:lnTo>
                  <a:pt x="61112" y="952499"/>
                </a:lnTo>
                <a:close/>
              </a:path>
              <a:path w="1471930" h="1460500">
                <a:moveTo>
                  <a:pt x="1402981" y="977899"/>
                </a:moveTo>
                <a:lnTo>
                  <a:pt x="1400061" y="990599"/>
                </a:lnTo>
                <a:lnTo>
                  <a:pt x="1401889" y="990599"/>
                </a:lnTo>
                <a:lnTo>
                  <a:pt x="1402981" y="977899"/>
                </a:lnTo>
                <a:close/>
              </a:path>
              <a:path w="1471930" h="1460500">
                <a:moveTo>
                  <a:pt x="1471311" y="698499"/>
                </a:moveTo>
                <a:lnTo>
                  <a:pt x="1451571" y="698499"/>
                </a:lnTo>
                <a:lnTo>
                  <a:pt x="1451744" y="700087"/>
                </a:lnTo>
                <a:lnTo>
                  <a:pt x="1453578" y="711199"/>
                </a:lnTo>
                <a:lnTo>
                  <a:pt x="1453195" y="711199"/>
                </a:lnTo>
                <a:lnTo>
                  <a:pt x="1453387" y="723899"/>
                </a:lnTo>
                <a:lnTo>
                  <a:pt x="1453032" y="736599"/>
                </a:lnTo>
                <a:lnTo>
                  <a:pt x="1452460" y="736599"/>
                </a:lnTo>
                <a:lnTo>
                  <a:pt x="1452613" y="749299"/>
                </a:lnTo>
                <a:lnTo>
                  <a:pt x="1452308" y="749299"/>
                </a:lnTo>
                <a:lnTo>
                  <a:pt x="1451521" y="774699"/>
                </a:lnTo>
                <a:lnTo>
                  <a:pt x="1451098" y="774699"/>
                </a:lnTo>
                <a:lnTo>
                  <a:pt x="1450438" y="787399"/>
                </a:lnTo>
                <a:lnTo>
                  <a:pt x="1449620" y="787399"/>
                </a:lnTo>
                <a:lnTo>
                  <a:pt x="1447841" y="812799"/>
                </a:lnTo>
                <a:lnTo>
                  <a:pt x="1446861" y="812799"/>
                </a:lnTo>
                <a:lnTo>
                  <a:pt x="1445703" y="825499"/>
                </a:lnTo>
                <a:lnTo>
                  <a:pt x="1444282" y="825499"/>
                </a:lnTo>
                <a:lnTo>
                  <a:pt x="1441254" y="850899"/>
                </a:lnTo>
                <a:lnTo>
                  <a:pt x="1439429" y="850899"/>
                </a:lnTo>
                <a:lnTo>
                  <a:pt x="1437208" y="863599"/>
                </a:lnTo>
                <a:lnTo>
                  <a:pt x="1441436" y="863599"/>
                </a:lnTo>
                <a:lnTo>
                  <a:pt x="1440752" y="866986"/>
                </a:lnTo>
                <a:lnTo>
                  <a:pt x="1439252" y="876299"/>
                </a:lnTo>
                <a:lnTo>
                  <a:pt x="1438870" y="876299"/>
                </a:lnTo>
                <a:lnTo>
                  <a:pt x="1436425" y="888999"/>
                </a:lnTo>
                <a:lnTo>
                  <a:pt x="1435528" y="888999"/>
                </a:lnTo>
                <a:lnTo>
                  <a:pt x="1431741" y="901699"/>
                </a:lnTo>
                <a:lnTo>
                  <a:pt x="1429854" y="914399"/>
                </a:lnTo>
                <a:lnTo>
                  <a:pt x="1427948" y="914399"/>
                </a:lnTo>
                <a:lnTo>
                  <a:pt x="1425782" y="927099"/>
                </a:lnTo>
                <a:lnTo>
                  <a:pt x="1423548" y="927099"/>
                </a:lnTo>
                <a:lnTo>
                  <a:pt x="1421434" y="939799"/>
                </a:lnTo>
                <a:lnTo>
                  <a:pt x="1418653" y="952499"/>
                </a:lnTo>
                <a:lnTo>
                  <a:pt x="1413725" y="952499"/>
                </a:lnTo>
                <a:lnTo>
                  <a:pt x="1411717" y="965199"/>
                </a:lnTo>
                <a:lnTo>
                  <a:pt x="1412087" y="965199"/>
                </a:lnTo>
                <a:lnTo>
                  <a:pt x="1408950" y="977899"/>
                </a:lnTo>
                <a:lnTo>
                  <a:pt x="1407198" y="977899"/>
                </a:lnTo>
                <a:lnTo>
                  <a:pt x="1404886" y="990599"/>
                </a:lnTo>
                <a:lnTo>
                  <a:pt x="1423847" y="990599"/>
                </a:lnTo>
                <a:lnTo>
                  <a:pt x="1424717" y="988135"/>
                </a:lnTo>
                <a:lnTo>
                  <a:pt x="1426273" y="977899"/>
                </a:lnTo>
                <a:lnTo>
                  <a:pt x="1439103" y="939799"/>
                </a:lnTo>
                <a:lnTo>
                  <a:pt x="1449347" y="914399"/>
                </a:lnTo>
                <a:lnTo>
                  <a:pt x="1454613" y="888999"/>
                </a:lnTo>
                <a:lnTo>
                  <a:pt x="1436425" y="888999"/>
                </a:lnTo>
                <a:lnTo>
                  <a:pt x="1435996" y="885464"/>
                </a:lnTo>
                <a:lnTo>
                  <a:pt x="1455346" y="885464"/>
                </a:lnTo>
                <a:lnTo>
                  <a:pt x="1457247" y="876299"/>
                </a:lnTo>
                <a:lnTo>
                  <a:pt x="1463040" y="838199"/>
                </a:lnTo>
                <a:lnTo>
                  <a:pt x="1467029" y="800099"/>
                </a:lnTo>
                <a:lnTo>
                  <a:pt x="1469537" y="761999"/>
                </a:lnTo>
                <a:lnTo>
                  <a:pt x="1470914" y="723899"/>
                </a:lnTo>
                <a:lnTo>
                  <a:pt x="1471311" y="698499"/>
                </a:lnTo>
                <a:close/>
              </a:path>
              <a:path w="1471930" h="1460500">
                <a:moveTo>
                  <a:pt x="1428330" y="977899"/>
                </a:moveTo>
                <a:lnTo>
                  <a:pt x="1424717" y="988135"/>
                </a:lnTo>
                <a:lnTo>
                  <a:pt x="1424343" y="990599"/>
                </a:lnTo>
                <a:lnTo>
                  <a:pt x="1428330" y="977899"/>
                </a:lnTo>
                <a:close/>
              </a:path>
              <a:path w="1471930" h="1460500">
                <a:moveTo>
                  <a:pt x="52641" y="927099"/>
                </a:moveTo>
                <a:lnTo>
                  <a:pt x="36372" y="927099"/>
                </a:lnTo>
                <a:lnTo>
                  <a:pt x="40233" y="952499"/>
                </a:lnTo>
                <a:lnTo>
                  <a:pt x="63118" y="952499"/>
                </a:lnTo>
                <a:lnTo>
                  <a:pt x="56133" y="939799"/>
                </a:lnTo>
                <a:lnTo>
                  <a:pt x="54323" y="939799"/>
                </a:lnTo>
                <a:lnTo>
                  <a:pt x="52641" y="927099"/>
                </a:lnTo>
                <a:close/>
              </a:path>
              <a:path w="1471930" h="1460500">
                <a:moveTo>
                  <a:pt x="44970" y="914399"/>
                </a:moveTo>
                <a:lnTo>
                  <a:pt x="33799" y="914399"/>
                </a:lnTo>
                <a:lnTo>
                  <a:pt x="36918" y="927099"/>
                </a:lnTo>
                <a:lnTo>
                  <a:pt x="47358" y="927099"/>
                </a:lnTo>
                <a:lnTo>
                  <a:pt x="44970" y="914399"/>
                </a:lnTo>
                <a:close/>
              </a:path>
              <a:path w="1471930" h="1460500">
                <a:moveTo>
                  <a:pt x="34810" y="850899"/>
                </a:moveTo>
                <a:lnTo>
                  <a:pt x="17678" y="850899"/>
                </a:lnTo>
                <a:lnTo>
                  <a:pt x="19824" y="863599"/>
                </a:lnTo>
                <a:lnTo>
                  <a:pt x="20446" y="876299"/>
                </a:lnTo>
                <a:lnTo>
                  <a:pt x="21780" y="876299"/>
                </a:lnTo>
                <a:lnTo>
                  <a:pt x="23063" y="888999"/>
                </a:lnTo>
                <a:lnTo>
                  <a:pt x="26187" y="888999"/>
                </a:lnTo>
                <a:lnTo>
                  <a:pt x="29535" y="901699"/>
                </a:lnTo>
                <a:lnTo>
                  <a:pt x="31705" y="914399"/>
                </a:lnTo>
                <a:lnTo>
                  <a:pt x="43459" y="914399"/>
                </a:lnTo>
                <a:lnTo>
                  <a:pt x="42049" y="901699"/>
                </a:lnTo>
                <a:lnTo>
                  <a:pt x="41007" y="888999"/>
                </a:lnTo>
                <a:lnTo>
                  <a:pt x="39492" y="876299"/>
                </a:lnTo>
                <a:lnTo>
                  <a:pt x="37436" y="863599"/>
                </a:lnTo>
                <a:lnTo>
                  <a:pt x="34772" y="863599"/>
                </a:lnTo>
                <a:lnTo>
                  <a:pt x="34810" y="850899"/>
                </a:lnTo>
                <a:close/>
              </a:path>
              <a:path w="1471930" h="1460500">
                <a:moveTo>
                  <a:pt x="26187" y="888999"/>
                </a:moveTo>
                <a:lnTo>
                  <a:pt x="24396" y="888999"/>
                </a:lnTo>
                <a:lnTo>
                  <a:pt x="27000" y="901699"/>
                </a:lnTo>
                <a:lnTo>
                  <a:pt x="26187" y="888999"/>
                </a:lnTo>
                <a:close/>
              </a:path>
              <a:path w="1471930" h="1460500">
                <a:moveTo>
                  <a:pt x="1441297" y="863599"/>
                </a:moveTo>
                <a:lnTo>
                  <a:pt x="1440497" y="863599"/>
                </a:lnTo>
                <a:lnTo>
                  <a:pt x="1437843" y="876299"/>
                </a:lnTo>
                <a:lnTo>
                  <a:pt x="1437208" y="876299"/>
                </a:lnTo>
                <a:lnTo>
                  <a:pt x="1435996" y="885464"/>
                </a:lnTo>
                <a:lnTo>
                  <a:pt x="1436425" y="888999"/>
                </a:lnTo>
                <a:lnTo>
                  <a:pt x="1438870" y="876299"/>
                </a:lnTo>
                <a:lnTo>
                  <a:pt x="1440752" y="866986"/>
                </a:lnTo>
                <a:lnTo>
                  <a:pt x="1441297" y="863599"/>
                </a:lnTo>
                <a:close/>
              </a:path>
              <a:path w="1471930" h="1460500">
                <a:moveTo>
                  <a:pt x="1437208" y="876299"/>
                </a:moveTo>
                <a:lnTo>
                  <a:pt x="1434884" y="876299"/>
                </a:lnTo>
                <a:lnTo>
                  <a:pt x="1435996" y="885464"/>
                </a:lnTo>
                <a:lnTo>
                  <a:pt x="1437208" y="876299"/>
                </a:lnTo>
                <a:close/>
              </a:path>
              <a:path w="1471930" h="1460500">
                <a:moveTo>
                  <a:pt x="1441436" y="863599"/>
                </a:moveTo>
                <a:lnTo>
                  <a:pt x="1441297" y="863599"/>
                </a:lnTo>
                <a:lnTo>
                  <a:pt x="1440752" y="866986"/>
                </a:lnTo>
                <a:lnTo>
                  <a:pt x="1441436" y="863599"/>
                </a:lnTo>
                <a:close/>
              </a:path>
              <a:path w="1471930" h="1460500">
                <a:moveTo>
                  <a:pt x="8345" y="774699"/>
                </a:moveTo>
                <a:lnTo>
                  <a:pt x="7251" y="774699"/>
                </a:lnTo>
                <a:lnTo>
                  <a:pt x="7759" y="787399"/>
                </a:lnTo>
                <a:lnTo>
                  <a:pt x="8191" y="800099"/>
                </a:lnTo>
                <a:lnTo>
                  <a:pt x="9296" y="812799"/>
                </a:lnTo>
                <a:lnTo>
                  <a:pt x="10536" y="812799"/>
                </a:lnTo>
                <a:lnTo>
                  <a:pt x="11857" y="825499"/>
                </a:lnTo>
                <a:lnTo>
                  <a:pt x="13255" y="838199"/>
                </a:lnTo>
                <a:lnTo>
                  <a:pt x="14401" y="838199"/>
                </a:lnTo>
                <a:lnTo>
                  <a:pt x="16840" y="850899"/>
                </a:lnTo>
                <a:lnTo>
                  <a:pt x="34810" y="850899"/>
                </a:lnTo>
                <a:lnTo>
                  <a:pt x="37287" y="863599"/>
                </a:lnTo>
                <a:lnTo>
                  <a:pt x="38303" y="863599"/>
                </a:lnTo>
                <a:lnTo>
                  <a:pt x="25057" y="812799"/>
                </a:lnTo>
                <a:lnTo>
                  <a:pt x="24828" y="787399"/>
                </a:lnTo>
                <a:lnTo>
                  <a:pt x="9261" y="787399"/>
                </a:lnTo>
                <a:lnTo>
                  <a:pt x="8345" y="774699"/>
                </a:lnTo>
                <a:close/>
              </a:path>
              <a:path w="1471930" h="1460500">
                <a:moveTo>
                  <a:pt x="15811" y="761999"/>
                </a:moveTo>
                <a:lnTo>
                  <a:pt x="14135" y="774699"/>
                </a:lnTo>
                <a:lnTo>
                  <a:pt x="10077" y="774699"/>
                </a:lnTo>
                <a:lnTo>
                  <a:pt x="9261" y="787399"/>
                </a:lnTo>
                <a:lnTo>
                  <a:pt x="21305" y="787399"/>
                </a:lnTo>
                <a:lnTo>
                  <a:pt x="18590" y="774699"/>
                </a:lnTo>
                <a:lnTo>
                  <a:pt x="15811" y="761999"/>
                </a:lnTo>
                <a:close/>
              </a:path>
              <a:path w="1471930" h="1460500">
                <a:moveTo>
                  <a:pt x="11319" y="749299"/>
                </a:moveTo>
                <a:lnTo>
                  <a:pt x="7391" y="749299"/>
                </a:lnTo>
                <a:lnTo>
                  <a:pt x="7632" y="761999"/>
                </a:lnTo>
                <a:lnTo>
                  <a:pt x="8102" y="761999"/>
                </a:lnTo>
                <a:lnTo>
                  <a:pt x="9156" y="774699"/>
                </a:lnTo>
                <a:lnTo>
                  <a:pt x="12899" y="774699"/>
                </a:lnTo>
                <a:lnTo>
                  <a:pt x="12041" y="761999"/>
                </a:lnTo>
                <a:lnTo>
                  <a:pt x="11319" y="749299"/>
                </a:lnTo>
                <a:close/>
              </a:path>
              <a:path w="1471930" h="1460500">
                <a:moveTo>
                  <a:pt x="22390" y="761999"/>
                </a:moveTo>
                <a:lnTo>
                  <a:pt x="18834" y="761999"/>
                </a:lnTo>
                <a:lnTo>
                  <a:pt x="21539" y="774699"/>
                </a:lnTo>
                <a:lnTo>
                  <a:pt x="22948" y="774699"/>
                </a:lnTo>
                <a:lnTo>
                  <a:pt x="22390" y="761999"/>
                </a:lnTo>
                <a:close/>
              </a:path>
              <a:path w="1471930" h="1460500">
                <a:moveTo>
                  <a:pt x="25133" y="723899"/>
                </a:moveTo>
                <a:lnTo>
                  <a:pt x="21031" y="723899"/>
                </a:lnTo>
                <a:lnTo>
                  <a:pt x="20802" y="736599"/>
                </a:lnTo>
                <a:lnTo>
                  <a:pt x="16344" y="736599"/>
                </a:lnTo>
                <a:lnTo>
                  <a:pt x="18326" y="749299"/>
                </a:lnTo>
                <a:lnTo>
                  <a:pt x="16319" y="761999"/>
                </a:lnTo>
                <a:lnTo>
                  <a:pt x="22707" y="761999"/>
                </a:lnTo>
                <a:lnTo>
                  <a:pt x="21882" y="749299"/>
                </a:lnTo>
                <a:lnTo>
                  <a:pt x="24104" y="749299"/>
                </a:lnTo>
                <a:lnTo>
                  <a:pt x="25133" y="723899"/>
                </a:lnTo>
                <a:close/>
              </a:path>
              <a:path w="1471930" h="1460500">
                <a:moveTo>
                  <a:pt x="14325" y="736599"/>
                </a:moveTo>
                <a:lnTo>
                  <a:pt x="8724" y="736599"/>
                </a:lnTo>
                <a:lnTo>
                  <a:pt x="7785" y="749299"/>
                </a:lnTo>
                <a:lnTo>
                  <a:pt x="13144" y="749299"/>
                </a:lnTo>
                <a:lnTo>
                  <a:pt x="14325" y="736599"/>
                </a:lnTo>
                <a:close/>
              </a:path>
              <a:path w="1471930" h="1460500">
                <a:moveTo>
                  <a:pt x="19532" y="723899"/>
                </a:moveTo>
                <a:lnTo>
                  <a:pt x="990" y="723899"/>
                </a:lnTo>
                <a:lnTo>
                  <a:pt x="1752" y="736599"/>
                </a:lnTo>
                <a:lnTo>
                  <a:pt x="19634" y="736599"/>
                </a:lnTo>
                <a:lnTo>
                  <a:pt x="19532" y="723899"/>
                </a:lnTo>
                <a:close/>
              </a:path>
              <a:path w="1471930" h="1460500">
                <a:moveTo>
                  <a:pt x="241" y="698499"/>
                </a:moveTo>
                <a:lnTo>
                  <a:pt x="0" y="711199"/>
                </a:lnTo>
                <a:lnTo>
                  <a:pt x="76" y="723899"/>
                </a:lnTo>
                <a:lnTo>
                  <a:pt x="25387" y="723899"/>
                </a:lnTo>
                <a:lnTo>
                  <a:pt x="26352" y="711199"/>
                </a:lnTo>
                <a:lnTo>
                  <a:pt x="698" y="711199"/>
                </a:lnTo>
                <a:lnTo>
                  <a:pt x="241" y="698499"/>
                </a:lnTo>
                <a:close/>
              </a:path>
              <a:path w="1471930" h="1460500">
                <a:moveTo>
                  <a:pt x="2870" y="698499"/>
                </a:moveTo>
                <a:lnTo>
                  <a:pt x="1866" y="698499"/>
                </a:lnTo>
                <a:lnTo>
                  <a:pt x="2768" y="711199"/>
                </a:lnTo>
                <a:lnTo>
                  <a:pt x="3149" y="711199"/>
                </a:lnTo>
                <a:lnTo>
                  <a:pt x="2870" y="698499"/>
                </a:lnTo>
                <a:close/>
              </a:path>
              <a:path w="1471930" h="1460500">
                <a:moveTo>
                  <a:pt x="22923" y="647699"/>
                </a:moveTo>
                <a:lnTo>
                  <a:pt x="7505" y="647699"/>
                </a:lnTo>
                <a:lnTo>
                  <a:pt x="6591" y="660399"/>
                </a:lnTo>
                <a:lnTo>
                  <a:pt x="4686" y="673099"/>
                </a:lnTo>
                <a:lnTo>
                  <a:pt x="3898" y="685799"/>
                </a:lnTo>
                <a:lnTo>
                  <a:pt x="3611" y="685799"/>
                </a:lnTo>
                <a:lnTo>
                  <a:pt x="3884" y="698499"/>
                </a:lnTo>
                <a:lnTo>
                  <a:pt x="4775" y="698499"/>
                </a:lnTo>
                <a:lnTo>
                  <a:pt x="3149" y="711199"/>
                </a:lnTo>
                <a:lnTo>
                  <a:pt x="26924" y="711199"/>
                </a:lnTo>
                <a:lnTo>
                  <a:pt x="24663" y="685799"/>
                </a:lnTo>
                <a:lnTo>
                  <a:pt x="23710" y="673099"/>
                </a:lnTo>
                <a:lnTo>
                  <a:pt x="23355" y="660399"/>
                </a:lnTo>
                <a:lnTo>
                  <a:pt x="22923" y="647699"/>
                </a:lnTo>
                <a:close/>
              </a:path>
              <a:path w="1471930" h="1460500">
                <a:moveTo>
                  <a:pt x="1451483" y="698499"/>
                </a:moveTo>
                <a:lnTo>
                  <a:pt x="1450606" y="698499"/>
                </a:lnTo>
                <a:lnTo>
                  <a:pt x="1452316" y="711199"/>
                </a:lnTo>
                <a:lnTo>
                  <a:pt x="1452956" y="711199"/>
                </a:lnTo>
                <a:lnTo>
                  <a:pt x="1451744" y="700087"/>
                </a:lnTo>
                <a:lnTo>
                  <a:pt x="1451483" y="698499"/>
                </a:lnTo>
                <a:close/>
              </a:path>
              <a:path w="1471930" h="1460500">
                <a:moveTo>
                  <a:pt x="1471510" y="685799"/>
                </a:moveTo>
                <a:lnTo>
                  <a:pt x="1450492" y="685799"/>
                </a:lnTo>
                <a:lnTo>
                  <a:pt x="1451483" y="698499"/>
                </a:lnTo>
                <a:lnTo>
                  <a:pt x="1451744" y="700087"/>
                </a:lnTo>
                <a:lnTo>
                  <a:pt x="1451571" y="698499"/>
                </a:lnTo>
                <a:lnTo>
                  <a:pt x="1471311" y="698499"/>
                </a:lnTo>
                <a:lnTo>
                  <a:pt x="1471510" y="685799"/>
                </a:lnTo>
                <a:close/>
              </a:path>
              <a:path w="1471930" h="1460500">
                <a:moveTo>
                  <a:pt x="1464297" y="634999"/>
                </a:moveTo>
                <a:lnTo>
                  <a:pt x="1448866" y="634999"/>
                </a:lnTo>
                <a:lnTo>
                  <a:pt x="1449374" y="647699"/>
                </a:lnTo>
                <a:lnTo>
                  <a:pt x="1449349" y="660399"/>
                </a:lnTo>
                <a:lnTo>
                  <a:pt x="1449882" y="673099"/>
                </a:lnTo>
                <a:lnTo>
                  <a:pt x="1450111" y="685799"/>
                </a:lnTo>
                <a:lnTo>
                  <a:pt x="1469072" y="685799"/>
                </a:lnTo>
                <a:lnTo>
                  <a:pt x="1466761" y="673099"/>
                </a:lnTo>
                <a:lnTo>
                  <a:pt x="1465580" y="673099"/>
                </a:lnTo>
                <a:lnTo>
                  <a:pt x="1465105" y="660399"/>
                </a:lnTo>
                <a:lnTo>
                  <a:pt x="1464788" y="647699"/>
                </a:lnTo>
                <a:lnTo>
                  <a:pt x="1464297" y="634999"/>
                </a:lnTo>
                <a:close/>
              </a:path>
              <a:path w="1471930" h="1460500">
                <a:moveTo>
                  <a:pt x="1469085" y="673099"/>
                </a:moveTo>
                <a:lnTo>
                  <a:pt x="1469072" y="685799"/>
                </a:lnTo>
                <a:lnTo>
                  <a:pt x="1469623" y="685799"/>
                </a:lnTo>
                <a:lnTo>
                  <a:pt x="1469085" y="673099"/>
                </a:lnTo>
                <a:close/>
              </a:path>
              <a:path w="1471930" h="1460500">
                <a:moveTo>
                  <a:pt x="28232" y="660399"/>
                </a:moveTo>
                <a:lnTo>
                  <a:pt x="27482" y="660399"/>
                </a:lnTo>
                <a:lnTo>
                  <a:pt x="26784" y="673099"/>
                </a:lnTo>
                <a:lnTo>
                  <a:pt x="28232" y="660399"/>
                </a:lnTo>
                <a:close/>
              </a:path>
              <a:path w="1471930" h="1460500">
                <a:moveTo>
                  <a:pt x="36614" y="609599"/>
                </a:moveTo>
                <a:lnTo>
                  <a:pt x="33185" y="609599"/>
                </a:lnTo>
                <a:lnTo>
                  <a:pt x="30302" y="622299"/>
                </a:lnTo>
                <a:lnTo>
                  <a:pt x="29705" y="634999"/>
                </a:lnTo>
                <a:lnTo>
                  <a:pt x="28968" y="634999"/>
                </a:lnTo>
                <a:lnTo>
                  <a:pt x="28689" y="647699"/>
                </a:lnTo>
                <a:lnTo>
                  <a:pt x="28244" y="647699"/>
                </a:lnTo>
                <a:lnTo>
                  <a:pt x="28003" y="660399"/>
                </a:lnTo>
                <a:lnTo>
                  <a:pt x="29977" y="660399"/>
                </a:lnTo>
                <a:lnTo>
                  <a:pt x="30460" y="647699"/>
                </a:lnTo>
                <a:lnTo>
                  <a:pt x="31105" y="634999"/>
                </a:lnTo>
                <a:lnTo>
                  <a:pt x="31724" y="622299"/>
                </a:lnTo>
                <a:lnTo>
                  <a:pt x="34607" y="622299"/>
                </a:lnTo>
                <a:lnTo>
                  <a:pt x="36614" y="609599"/>
                </a:lnTo>
                <a:close/>
              </a:path>
              <a:path w="1471930" h="1460500">
                <a:moveTo>
                  <a:pt x="8661" y="634999"/>
                </a:moveTo>
                <a:lnTo>
                  <a:pt x="8318" y="647699"/>
                </a:lnTo>
                <a:lnTo>
                  <a:pt x="8610" y="647699"/>
                </a:lnTo>
                <a:lnTo>
                  <a:pt x="8661" y="634999"/>
                </a:lnTo>
                <a:close/>
              </a:path>
              <a:path w="1471930" h="1460500">
                <a:moveTo>
                  <a:pt x="23317" y="634999"/>
                </a:moveTo>
                <a:lnTo>
                  <a:pt x="10579" y="634999"/>
                </a:lnTo>
                <a:lnTo>
                  <a:pt x="8610" y="647699"/>
                </a:lnTo>
                <a:lnTo>
                  <a:pt x="23126" y="647699"/>
                </a:lnTo>
                <a:lnTo>
                  <a:pt x="23317" y="634999"/>
                </a:lnTo>
                <a:close/>
              </a:path>
              <a:path w="1471930" h="1460500">
                <a:moveTo>
                  <a:pt x="35280" y="596899"/>
                </a:moveTo>
                <a:lnTo>
                  <a:pt x="19164" y="596899"/>
                </a:lnTo>
                <a:lnTo>
                  <a:pt x="17043" y="609599"/>
                </a:lnTo>
                <a:lnTo>
                  <a:pt x="14795" y="622299"/>
                </a:lnTo>
                <a:lnTo>
                  <a:pt x="10274" y="634999"/>
                </a:lnTo>
                <a:lnTo>
                  <a:pt x="23724" y="634999"/>
                </a:lnTo>
                <a:lnTo>
                  <a:pt x="24195" y="622299"/>
                </a:lnTo>
                <a:lnTo>
                  <a:pt x="24887" y="622299"/>
                </a:lnTo>
                <a:lnTo>
                  <a:pt x="25958" y="609599"/>
                </a:lnTo>
                <a:lnTo>
                  <a:pt x="34734" y="609599"/>
                </a:lnTo>
                <a:lnTo>
                  <a:pt x="35280" y="596899"/>
                </a:lnTo>
                <a:close/>
              </a:path>
              <a:path w="1471930" h="1460500">
                <a:moveTo>
                  <a:pt x="1459639" y="609599"/>
                </a:moveTo>
                <a:lnTo>
                  <a:pt x="1448866" y="609599"/>
                </a:lnTo>
                <a:lnTo>
                  <a:pt x="1447965" y="622299"/>
                </a:lnTo>
                <a:lnTo>
                  <a:pt x="1447126" y="622299"/>
                </a:lnTo>
                <a:lnTo>
                  <a:pt x="1448181" y="634999"/>
                </a:lnTo>
                <a:lnTo>
                  <a:pt x="1462606" y="634999"/>
                </a:lnTo>
                <a:lnTo>
                  <a:pt x="1461068" y="622299"/>
                </a:lnTo>
                <a:lnTo>
                  <a:pt x="1459639" y="609599"/>
                </a:lnTo>
                <a:close/>
              </a:path>
              <a:path w="1471930" h="1460500">
                <a:moveTo>
                  <a:pt x="30022" y="609599"/>
                </a:moveTo>
                <a:lnTo>
                  <a:pt x="25958" y="609599"/>
                </a:lnTo>
                <a:lnTo>
                  <a:pt x="26644" y="622299"/>
                </a:lnTo>
                <a:lnTo>
                  <a:pt x="30022" y="609599"/>
                </a:lnTo>
                <a:close/>
              </a:path>
              <a:path w="1471930" h="1460500">
                <a:moveTo>
                  <a:pt x="82377" y="444499"/>
                </a:moveTo>
                <a:lnTo>
                  <a:pt x="65519" y="444499"/>
                </a:lnTo>
                <a:lnTo>
                  <a:pt x="62625" y="457199"/>
                </a:lnTo>
                <a:lnTo>
                  <a:pt x="59390" y="457199"/>
                </a:lnTo>
                <a:lnTo>
                  <a:pt x="55816" y="469899"/>
                </a:lnTo>
                <a:lnTo>
                  <a:pt x="53225" y="482599"/>
                </a:lnTo>
                <a:lnTo>
                  <a:pt x="50812" y="482599"/>
                </a:lnTo>
                <a:lnTo>
                  <a:pt x="48386" y="495299"/>
                </a:lnTo>
                <a:lnTo>
                  <a:pt x="40589" y="507999"/>
                </a:lnTo>
                <a:lnTo>
                  <a:pt x="33411" y="533399"/>
                </a:lnTo>
                <a:lnTo>
                  <a:pt x="26628" y="558799"/>
                </a:lnTo>
                <a:lnTo>
                  <a:pt x="20422" y="584199"/>
                </a:lnTo>
                <a:lnTo>
                  <a:pt x="14973" y="609599"/>
                </a:lnTo>
                <a:lnTo>
                  <a:pt x="19164" y="596899"/>
                </a:lnTo>
                <a:lnTo>
                  <a:pt x="36855" y="596899"/>
                </a:lnTo>
                <a:lnTo>
                  <a:pt x="38214" y="584199"/>
                </a:lnTo>
                <a:lnTo>
                  <a:pt x="41313" y="571499"/>
                </a:lnTo>
                <a:lnTo>
                  <a:pt x="42430" y="558799"/>
                </a:lnTo>
                <a:lnTo>
                  <a:pt x="45486" y="558799"/>
                </a:lnTo>
                <a:lnTo>
                  <a:pt x="46282" y="546099"/>
                </a:lnTo>
                <a:lnTo>
                  <a:pt x="48890" y="538533"/>
                </a:lnTo>
                <a:lnTo>
                  <a:pt x="49301" y="533399"/>
                </a:lnTo>
                <a:lnTo>
                  <a:pt x="52209" y="533399"/>
                </a:lnTo>
                <a:lnTo>
                  <a:pt x="54673" y="520699"/>
                </a:lnTo>
                <a:lnTo>
                  <a:pt x="57200" y="507999"/>
                </a:lnTo>
                <a:lnTo>
                  <a:pt x="62528" y="507999"/>
                </a:lnTo>
                <a:lnTo>
                  <a:pt x="65087" y="495299"/>
                </a:lnTo>
                <a:lnTo>
                  <a:pt x="67729" y="482599"/>
                </a:lnTo>
                <a:lnTo>
                  <a:pt x="79527" y="457199"/>
                </a:lnTo>
                <a:lnTo>
                  <a:pt x="82377" y="444499"/>
                </a:lnTo>
                <a:close/>
              </a:path>
              <a:path w="1471930" h="1460500">
                <a:moveTo>
                  <a:pt x="1451470" y="584199"/>
                </a:moveTo>
                <a:lnTo>
                  <a:pt x="1450721" y="596899"/>
                </a:lnTo>
                <a:lnTo>
                  <a:pt x="1449908" y="609599"/>
                </a:lnTo>
                <a:lnTo>
                  <a:pt x="1458277" y="609599"/>
                </a:lnTo>
                <a:lnTo>
                  <a:pt x="1457490" y="596899"/>
                </a:lnTo>
                <a:lnTo>
                  <a:pt x="1455331" y="596899"/>
                </a:lnTo>
                <a:lnTo>
                  <a:pt x="1451470" y="584199"/>
                </a:lnTo>
                <a:close/>
              </a:path>
              <a:path w="1471930" h="1460500">
                <a:moveTo>
                  <a:pt x="1454073" y="584199"/>
                </a:moveTo>
                <a:lnTo>
                  <a:pt x="1451940" y="584199"/>
                </a:lnTo>
                <a:lnTo>
                  <a:pt x="1455331" y="596899"/>
                </a:lnTo>
                <a:lnTo>
                  <a:pt x="1456321" y="596899"/>
                </a:lnTo>
                <a:lnTo>
                  <a:pt x="1454073" y="584199"/>
                </a:lnTo>
                <a:close/>
              </a:path>
              <a:path w="1471930" h="1460500">
                <a:moveTo>
                  <a:pt x="45486" y="558799"/>
                </a:moveTo>
                <a:lnTo>
                  <a:pt x="44524" y="558799"/>
                </a:lnTo>
                <a:lnTo>
                  <a:pt x="43496" y="571499"/>
                </a:lnTo>
                <a:lnTo>
                  <a:pt x="40665" y="584199"/>
                </a:lnTo>
                <a:lnTo>
                  <a:pt x="44779" y="571499"/>
                </a:lnTo>
                <a:lnTo>
                  <a:pt x="45486" y="558799"/>
                </a:lnTo>
                <a:close/>
              </a:path>
              <a:path w="1471930" h="1460500">
                <a:moveTo>
                  <a:pt x="49188" y="537667"/>
                </a:moveTo>
                <a:lnTo>
                  <a:pt x="48890" y="538533"/>
                </a:lnTo>
                <a:lnTo>
                  <a:pt x="48285" y="546099"/>
                </a:lnTo>
                <a:lnTo>
                  <a:pt x="48615" y="546099"/>
                </a:lnTo>
                <a:lnTo>
                  <a:pt x="49188" y="537667"/>
                </a:lnTo>
                <a:close/>
              </a:path>
              <a:path w="1471930" h="1460500">
                <a:moveTo>
                  <a:pt x="49479" y="533399"/>
                </a:moveTo>
                <a:lnTo>
                  <a:pt x="49301" y="533399"/>
                </a:lnTo>
                <a:lnTo>
                  <a:pt x="48890" y="538533"/>
                </a:lnTo>
                <a:lnTo>
                  <a:pt x="49188" y="537667"/>
                </a:lnTo>
                <a:lnTo>
                  <a:pt x="49479" y="533399"/>
                </a:lnTo>
                <a:close/>
              </a:path>
              <a:path w="1471930" h="1460500">
                <a:moveTo>
                  <a:pt x="50660" y="533399"/>
                </a:moveTo>
                <a:lnTo>
                  <a:pt x="49479" y="533399"/>
                </a:lnTo>
                <a:lnTo>
                  <a:pt x="49188" y="537667"/>
                </a:lnTo>
                <a:lnTo>
                  <a:pt x="50660" y="533399"/>
                </a:lnTo>
                <a:close/>
              </a:path>
              <a:path w="1471930" h="1460500">
                <a:moveTo>
                  <a:pt x="60103" y="507999"/>
                </a:moveTo>
                <a:lnTo>
                  <a:pt x="59448" y="507999"/>
                </a:lnTo>
                <a:lnTo>
                  <a:pt x="57861" y="520699"/>
                </a:lnTo>
                <a:lnTo>
                  <a:pt x="60103" y="507999"/>
                </a:lnTo>
                <a:close/>
              </a:path>
              <a:path w="1471930" h="1460500">
                <a:moveTo>
                  <a:pt x="92176" y="419099"/>
                </a:moveTo>
                <a:lnTo>
                  <a:pt x="77442" y="419099"/>
                </a:lnTo>
                <a:lnTo>
                  <a:pt x="71189" y="444499"/>
                </a:lnTo>
                <a:lnTo>
                  <a:pt x="85128" y="444499"/>
                </a:lnTo>
                <a:lnTo>
                  <a:pt x="87621" y="431799"/>
                </a:lnTo>
                <a:lnTo>
                  <a:pt x="89700" y="431799"/>
                </a:lnTo>
                <a:lnTo>
                  <a:pt x="92176" y="419099"/>
                </a:lnTo>
                <a:close/>
              </a:path>
              <a:path w="1471930" h="1460500">
                <a:moveTo>
                  <a:pt x="110528" y="368299"/>
                </a:moveTo>
                <a:lnTo>
                  <a:pt x="100101" y="368299"/>
                </a:lnTo>
                <a:lnTo>
                  <a:pt x="97612" y="380999"/>
                </a:lnTo>
                <a:lnTo>
                  <a:pt x="95707" y="380999"/>
                </a:lnTo>
                <a:lnTo>
                  <a:pt x="89481" y="393699"/>
                </a:lnTo>
                <a:lnTo>
                  <a:pt x="87426" y="406399"/>
                </a:lnTo>
                <a:lnTo>
                  <a:pt x="84971" y="406399"/>
                </a:lnTo>
                <a:lnTo>
                  <a:pt x="81902" y="419099"/>
                </a:lnTo>
                <a:lnTo>
                  <a:pt x="96100" y="419099"/>
                </a:lnTo>
                <a:lnTo>
                  <a:pt x="96177" y="431799"/>
                </a:lnTo>
                <a:lnTo>
                  <a:pt x="99326" y="406399"/>
                </a:lnTo>
                <a:lnTo>
                  <a:pt x="102695" y="393699"/>
                </a:lnTo>
                <a:lnTo>
                  <a:pt x="106392" y="380999"/>
                </a:lnTo>
                <a:lnTo>
                  <a:pt x="110528" y="368299"/>
                </a:lnTo>
                <a:close/>
              </a:path>
              <a:path w="1471930" h="1460500">
                <a:moveTo>
                  <a:pt x="124968" y="368299"/>
                </a:moveTo>
                <a:lnTo>
                  <a:pt x="121506" y="368299"/>
                </a:lnTo>
                <a:lnTo>
                  <a:pt x="117551" y="380999"/>
                </a:lnTo>
                <a:lnTo>
                  <a:pt x="122199" y="380999"/>
                </a:lnTo>
                <a:lnTo>
                  <a:pt x="124968" y="368299"/>
                </a:lnTo>
                <a:close/>
              </a:path>
              <a:path w="1471930" h="1460500">
                <a:moveTo>
                  <a:pt x="138607" y="342899"/>
                </a:moveTo>
                <a:lnTo>
                  <a:pt x="119557" y="342899"/>
                </a:lnTo>
                <a:lnTo>
                  <a:pt x="115189" y="355599"/>
                </a:lnTo>
                <a:lnTo>
                  <a:pt x="111315" y="368299"/>
                </a:lnTo>
                <a:lnTo>
                  <a:pt x="122758" y="368299"/>
                </a:lnTo>
                <a:lnTo>
                  <a:pt x="126339" y="355599"/>
                </a:lnTo>
                <a:lnTo>
                  <a:pt x="134246" y="355599"/>
                </a:lnTo>
                <a:lnTo>
                  <a:pt x="138607" y="342899"/>
                </a:lnTo>
                <a:close/>
              </a:path>
              <a:path w="1471930" h="1460500">
                <a:moveTo>
                  <a:pt x="134708" y="355599"/>
                </a:moveTo>
                <a:lnTo>
                  <a:pt x="131318" y="355599"/>
                </a:lnTo>
                <a:lnTo>
                  <a:pt x="122758" y="368299"/>
                </a:lnTo>
                <a:lnTo>
                  <a:pt x="130721" y="368299"/>
                </a:lnTo>
                <a:lnTo>
                  <a:pt x="134708" y="355599"/>
                </a:lnTo>
                <a:close/>
              </a:path>
              <a:path w="1471930" h="1460500">
                <a:moveTo>
                  <a:pt x="152552" y="330199"/>
                </a:moveTo>
                <a:lnTo>
                  <a:pt x="128112" y="330199"/>
                </a:lnTo>
                <a:lnTo>
                  <a:pt x="124739" y="342899"/>
                </a:lnTo>
                <a:lnTo>
                  <a:pt x="143388" y="342899"/>
                </a:lnTo>
                <a:lnTo>
                  <a:pt x="152552" y="330199"/>
                </a:lnTo>
                <a:close/>
              </a:path>
              <a:path w="1471930" h="1460500">
                <a:moveTo>
                  <a:pt x="150580" y="317499"/>
                </a:moveTo>
                <a:lnTo>
                  <a:pt x="136605" y="317499"/>
                </a:lnTo>
                <a:lnTo>
                  <a:pt x="132108" y="330199"/>
                </a:lnTo>
                <a:lnTo>
                  <a:pt x="148882" y="330199"/>
                </a:lnTo>
                <a:lnTo>
                  <a:pt x="150580" y="317499"/>
                </a:lnTo>
                <a:close/>
              </a:path>
              <a:path w="1471930" h="1460500">
                <a:moveTo>
                  <a:pt x="188988" y="279399"/>
                </a:moveTo>
                <a:lnTo>
                  <a:pt x="162361" y="279399"/>
                </a:lnTo>
                <a:lnTo>
                  <a:pt x="152831" y="292099"/>
                </a:lnTo>
                <a:lnTo>
                  <a:pt x="148285" y="304799"/>
                </a:lnTo>
                <a:lnTo>
                  <a:pt x="144441" y="304799"/>
                </a:lnTo>
                <a:lnTo>
                  <a:pt x="141853" y="317499"/>
                </a:lnTo>
                <a:lnTo>
                  <a:pt x="158254" y="317499"/>
                </a:lnTo>
                <a:lnTo>
                  <a:pt x="167195" y="304799"/>
                </a:lnTo>
                <a:lnTo>
                  <a:pt x="169799" y="292099"/>
                </a:lnTo>
                <a:lnTo>
                  <a:pt x="183819" y="292099"/>
                </a:lnTo>
                <a:lnTo>
                  <a:pt x="188988" y="279399"/>
                </a:lnTo>
                <a:close/>
              </a:path>
              <a:path w="1471930" h="1460500">
                <a:moveTo>
                  <a:pt x="175412" y="292099"/>
                </a:moveTo>
                <a:lnTo>
                  <a:pt x="172224" y="292099"/>
                </a:lnTo>
                <a:lnTo>
                  <a:pt x="168198" y="304799"/>
                </a:lnTo>
                <a:lnTo>
                  <a:pt x="175412" y="292099"/>
                </a:lnTo>
                <a:close/>
              </a:path>
              <a:path w="1471930" h="1460500">
                <a:moveTo>
                  <a:pt x="200888" y="266699"/>
                </a:moveTo>
                <a:lnTo>
                  <a:pt x="167728" y="266699"/>
                </a:lnTo>
                <a:lnTo>
                  <a:pt x="165860" y="279399"/>
                </a:lnTo>
                <a:lnTo>
                  <a:pt x="193598" y="279399"/>
                </a:lnTo>
                <a:lnTo>
                  <a:pt x="198726" y="270873"/>
                </a:lnTo>
                <a:lnTo>
                  <a:pt x="200888" y="266699"/>
                </a:lnTo>
                <a:close/>
              </a:path>
              <a:path w="1471930" h="1460500">
                <a:moveTo>
                  <a:pt x="195771" y="276577"/>
                </a:moveTo>
                <a:lnTo>
                  <a:pt x="193598" y="279399"/>
                </a:lnTo>
                <a:lnTo>
                  <a:pt x="194310" y="279399"/>
                </a:lnTo>
                <a:lnTo>
                  <a:pt x="195771" y="276577"/>
                </a:lnTo>
                <a:close/>
              </a:path>
              <a:path w="1471930" h="1460500">
                <a:moveTo>
                  <a:pt x="203377" y="266699"/>
                </a:moveTo>
                <a:lnTo>
                  <a:pt x="201236" y="266699"/>
                </a:lnTo>
                <a:lnTo>
                  <a:pt x="198726" y="270873"/>
                </a:lnTo>
                <a:lnTo>
                  <a:pt x="195771" y="276577"/>
                </a:lnTo>
                <a:lnTo>
                  <a:pt x="203377" y="266699"/>
                </a:lnTo>
                <a:close/>
              </a:path>
              <a:path w="1471930" h="1460500">
                <a:moveTo>
                  <a:pt x="206648" y="253999"/>
                </a:moveTo>
                <a:lnTo>
                  <a:pt x="184975" y="253999"/>
                </a:lnTo>
                <a:lnTo>
                  <a:pt x="176784" y="266699"/>
                </a:lnTo>
                <a:lnTo>
                  <a:pt x="201236" y="266699"/>
                </a:lnTo>
                <a:lnTo>
                  <a:pt x="206648" y="253999"/>
                </a:lnTo>
                <a:close/>
              </a:path>
              <a:path w="1471930" h="1460500">
                <a:moveTo>
                  <a:pt x="214134" y="241299"/>
                </a:moveTo>
                <a:lnTo>
                  <a:pt x="192824" y="241299"/>
                </a:lnTo>
                <a:lnTo>
                  <a:pt x="188798" y="253999"/>
                </a:lnTo>
                <a:lnTo>
                  <a:pt x="210668" y="253999"/>
                </a:lnTo>
                <a:lnTo>
                  <a:pt x="214134" y="241299"/>
                </a:lnTo>
                <a:close/>
              </a:path>
              <a:path w="1471930" h="1460500">
                <a:moveTo>
                  <a:pt x="221805" y="228599"/>
                </a:moveTo>
                <a:lnTo>
                  <a:pt x="199466" y="228599"/>
                </a:lnTo>
                <a:lnTo>
                  <a:pt x="192303" y="241299"/>
                </a:lnTo>
                <a:lnTo>
                  <a:pt x="218592" y="241299"/>
                </a:lnTo>
                <a:lnTo>
                  <a:pt x="221805" y="228599"/>
                </a:lnTo>
                <a:close/>
              </a:path>
              <a:path w="1471930" h="1460500">
                <a:moveTo>
                  <a:pt x="234626" y="215899"/>
                </a:moveTo>
                <a:lnTo>
                  <a:pt x="214750" y="215899"/>
                </a:lnTo>
                <a:lnTo>
                  <a:pt x="210237" y="228599"/>
                </a:lnTo>
                <a:lnTo>
                  <a:pt x="229120" y="228599"/>
                </a:lnTo>
                <a:lnTo>
                  <a:pt x="234745" y="217803"/>
                </a:lnTo>
                <a:lnTo>
                  <a:pt x="234626" y="215899"/>
                </a:lnTo>
                <a:close/>
              </a:path>
              <a:path w="1471930" h="1460500">
                <a:moveTo>
                  <a:pt x="251407" y="203199"/>
                </a:moveTo>
                <a:lnTo>
                  <a:pt x="224028" y="203199"/>
                </a:lnTo>
                <a:lnTo>
                  <a:pt x="221043" y="215899"/>
                </a:lnTo>
                <a:lnTo>
                  <a:pt x="235737" y="215899"/>
                </a:lnTo>
                <a:lnTo>
                  <a:pt x="234745" y="217803"/>
                </a:lnTo>
                <a:lnTo>
                  <a:pt x="235423" y="228599"/>
                </a:lnTo>
                <a:lnTo>
                  <a:pt x="239177" y="228599"/>
                </a:lnTo>
                <a:lnTo>
                  <a:pt x="246938" y="215899"/>
                </a:lnTo>
                <a:lnTo>
                  <a:pt x="251407" y="203199"/>
                </a:lnTo>
                <a:close/>
              </a:path>
              <a:path w="1471930" h="1460500">
                <a:moveTo>
                  <a:pt x="235737" y="215899"/>
                </a:moveTo>
                <a:lnTo>
                  <a:pt x="234626" y="215899"/>
                </a:lnTo>
                <a:lnTo>
                  <a:pt x="234745" y="217803"/>
                </a:lnTo>
                <a:lnTo>
                  <a:pt x="235737" y="215899"/>
                </a:lnTo>
                <a:close/>
              </a:path>
              <a:path w="1471930" h="1460500">
                <a:moveTo>
                  <a:pt x="259448" y="190499"/>
                </a:moveTo>
                <a:lnTo>
                  <a:pt x="239712" y="190499"/>
                </a:lnTo>
                <a:lnTo>
                  <a:pt x="234289" y="203199"/>
                </a:lnTo>
                <a:lnTo>
                  <a:pt x="254923" y="203199"/>
                </a:lnTo>
                <a:lnTo>
                  <a:pt x="259448" y="190499"/>
                </a:lnTo>
                <a:close/>
              </a:path>
              <a:path w="1471930" h="1460500">
                <a:moveTo>
                  <a:pt x="278014" y="190499"/>
                </a:moveTo>
                <a:lnTo>
                  <a:pt x="268389" y="190499"/>
                </a:lnTo>
                <a:lnTo>
                  <a:pt x="263994" y="203199"/>
                </a:lnTo>
                <a:lnTo>
                  <a:pt x="271722" y="203199"/>
                </a:lnTo>
                <a:lnTo>
                  <a:pt x="275365" y="197202"/>
                </a:lnTo>
                <a:lnTo>
                  <a:pt x="278014" y="190499"/>
                </a:lnTo>
                <a:close/>
              </a:path>
              <a:path w="1471930" h="1460500">
                <a:moveTo>
                  <a:pt x="295324" y="177799"/>
                </a:moveTo>
                <a:lnTo>
                  <a:pt x="277622" y="177799"/>
                </a:lnTo>
                <a:lnTo>
                  <a:pt x="272973" y="190499"/>
                </a:lnTo>
                <a:lnTo>
                  <a:pt x="279438" y="190499"/>
                </a:lnTo>
                <a:lnTo>
                  <a:pt x="275365" y="197202"/>
                </a:lnTo>
                <a:lnTo>
                  <a:pt x="272996" y="203199"/>
                </a:lnTo>
                <a:lnTo>
                  <a:pt x="277438" y="203199"/>
                </a:lnTo>
                <a:lnTo>
                  <a:pt x="286323" y="190499"/>
                </a:lnTo>
                <a:lnTo>
                  <a:pt x="295324" y="177799"/>
                </a:lnTo>
                <a:close/>
              </a:path>
              <a:path w="1471930" h="1460500">
                <a:moveTo>
                  <a:pt x="279438" y="190499"/>
                </a:moveTo>
                <a:lnTo>
                  <a:pt x="278014" y="190499"/>
                </a:lnTo>
                <a:lnTo>
                  <a:pt x="275365" y="197202"/>
                </a:lnTo>
                <a:lnTo>
                  <a:pt x="279438" y="190499"/>
                </a:lnTo>
                <a:close/>
              </a:path>
              <a:path w="1471930" h="1460500">
                <a:moveTo>
                  <a:pt x="278707" y="165099"/>
                </a:moveTo>
                <a:lnTo>
                  <a:pt x="269865" y="165099"/>
                </a:lnTo>
                <a:lnTo>
                  <a:pt x="264842" y="177799"/>
                </a:lnTo>
                <a:lnTo>
                  <a:pt x="254771" y="177799"/>
                </a:lnTo>
                <a:lnTo>
                  <a:pt x="249716" y="190499"/>
                </a:lnTo>
                <a:lnTo>
                  <a:pt x="264971" y="190499"/>
                </a:lnTo>
                <a:lnTo>
                  <a:pt x="271351" y="177799"/>
                </a:lnTo>
                <a:lnTo>
                  <a:pt x="278707" y="165099"/>
                </a:lnTo>
                <a:close/>
              </a:path>
              <a:path w="1471930" h="1460500">
                <a:moveTo>
                  <a:pt x="311365" y="139699"/>
                </a:moveTo>
                <a:lnTo>
                  <a:pt x="287350" y="165099"/>
                </a:lnTo>
                <a:lnTo>
                  <a:pt x="282295" y="177799"/>
                </a:lnTo>
                <a:lnTo>
                  <a:pt x="289725" y="177799"/>
                </a:lnTo>
                <a:lnTo>
                  <a:pt x="293478" y="175233"/>
                </a:lnTo>
                <a:lnTo>
                  <a:pt x="299821" y="165099"/>
                </a:lnTo>
                <a:lnTo>
                  <a:pt x="303847" y="165099"/>
                </a:lnTo>
                <a:lnTo>
                  <a:pt x="308622" y="152399"/>
                </a:lnTo>
                <a:lnTo>
                  <a:pt x="305003" y="152399"/>
                </a:lnTo>
                <a:lnTo>
                  <a:pt x="311365" y="139699"/>
                </a:lnTo>
                <a:close/>
              </a:path>
              <a:path w="1471930" h="1460500">
                <a:moveTo>
                  <a:pt x="293478" y="175233"/>
                </a:moveTo>
                <a:lnTo>
                  <a:pt x="289725" y="177799"/>
                </a:lnTo>
                <a:lnTo>
                  <a:pt x="291871" y="177799"/>
                </a:lnTo>
                <a:lnTo>
                  <a:pt x="293478" y="175233"/>
                </a:lnTo>
                <a:close/>
              </a:path>
              <a:path w="1471930" h="1460500">
                <a:moveTo>
                  <a:pt x="308991" y="165099"/>
                </a:moveTo>
                <a:lnTo>
                  <a:pt x="308294" y="165099"/>
                </a:lnTo>
                <a:lnTo>
                  <a:pt x="293478" y="175233"/>
                </a:lnTo>
                <a:lnTo>
                  <a:pt x="291871" y="177799"/>
                </a:lnTo>
                <a:lnTo>
                  <a:pt x="302615" y="177799"/>
                </a:lnTo>
                <a:lnTo>
                  <a:pt x="308991" y="165099"/>
                </a:lnTo>
                <a:close/>
              </a:path>
              <a:path w="1471930" h="1460500">
                <a:moveTo>
                  <a:pt x="293052" y="152399"/>
                </a:moveTo>
                <a:lnTo>
                  <a:pt x="285625" y="152399"/>
                </a:lnTo>
                <a:lnTo>
                  <a:pt x="280276" y="165099"/>
                </a:lnTo>
                <a:lnTo>
                  <a:pt x="287159" y="165099"/>
                </a:lnTo>
                <a:lnTo>
                  <a:pt x="293052" y="152399"/>
                </a:lnTo>
                <a:close/>
              </a:path>
              <a:path w="1471930" h="1460500">
                <a:moveTo>
                  <a:pt x="327444" y="152399"/>
                </a:moveTo>
                <a:lnTo>
                  <a:pt x="322160" y="152399"/>
                </a:lnTo>
                <a:lnTo>
                  <a:pt x="315468" y="165099"/>
                </a:lnTo>
                <a:lnTo>
                  <a:pt x="317730" y="165099"/>
                </a:lnTo>
                <a:lnTo>
                  <a:pt x="327444" y="152399"/>
                </a:lnTo>
                <a:close/>
              </a:path>
              <a:path w="1471930" h="1460500">
                <a:moveTo>
                  <a:pt x="311365" y="139699"/>
                </a:moveTo>
                <a:lnTo>
                  <a:pt x="296514" y="139699"/>
                </a:lnTo>
                <a:lnTo>
                  <a:pt x="291026" y="152399"/>
                </a:lnTo>
                <a:lnTo>
                  <a:pt x="299358" y="152399"/>
                </a:lnTo>
                <a:lnTo>
                  <a:pt x="311365" y="139699"/>
                </a:lnTo>
                <a:close/>
              </a:path>
              <a:path w="1471930" h="1460500">
                <a:moveTo>
                  <a:pt x="326783" y="139699"/>
                </a:moveTo>
                <a:lnTo>
                  <a:pt x="311365" y="139699"/>
                </a:lnTo>
                <a:lnTo>
                  <a:pt x="305003" y="152399"/>
                </a:lnTo>
                <a:lnTo>
                  <a:pt x="320281" y="152399"/>
                </a:lnTo>
                <a:lnTo>
                  <a:pt x="326783" y="139699"/>
                </a:lnTo>
                <a:close/>
              </a:path>
              <a:path w="1471930" h="1460500">
                <a:moveTo>
                  <a:pt x="339531" y="142114"/>
                </a:moveTo>
                <a:lnTo>
                  <a:pt x="332105" y="152399"/>
                </a:lnTo>
                <a:lnTo>
                  <a:pt x="334810" y="152399"/>
                </a:lnTo>
                <a:lnTo>
                  <a:pt x="339531" y="142114"/>
                </a:lnTo>
                <a:close/>
              </a:path>
              <a:path w="1471930" h="1460500">
                <a:moveTo>
                  <a:pt x="341274" y="139699"/>
                </a:moveTo>
                <a:lnTo>
                  <a:pt x="340639" y="139699"/>
                </a:lnTo>
                <a:lnTo>
                  <a:pt x="339531" y="142114"/>
                </a:lnTo>
                <a:lnTo>
                  <a:pt x="341274" y="139699"/>
                </a:lnTo>
                <a:close/>
              </a:path>
              <a:path w="1471930" h="1460500">
                <a:moveTo>
                  <a:pt x="314769" y="126999"/>
                </a:moveTo>
                <a:lnTo>
                  <a:pt x="313918" y="126999"/>
                </a:lnTo>
                <a:lnTo>
                  <a:pt x="307974" y="139699"/>
                </a:lnTo>
                <a:lnTo>
                  <a:pt x="313601" y="139699"/>
                </a:lnTo>
                <a:lnTo>
                  <a:pt x="314769" y="126999"/>
                </a:lnTo>
                <a:close/>
              </a:path>
              <a:path w="1471930" h="1460500">
                <a:moveTo>
                  <a:pt x="359486" y="126999"/>
                </a:moveTo>
                <a:lnTo>
                  <a:pt x="319849" y="126999"/>
                </a:lnTo>
                <a:lnTo>
                  <a:pt x="313601" y="139699"/>
                </a:lnTo>
                <a:lnTo>
                  <a:pt x="350291" y="139699"/>
                </a:lnTo>
                <a:lnTo>
                  <a:pt x="357348" y="131318"/>
                </a:lnTo>
                <a:lnTo>
                  <a:pt x="359486" y="126999"/>
                </a:lnTo>
                <a:close/>
              </a:path>
              <a:path w="1471930" h="1460500">
                <a:moveTo>
                  <a:pt x="357348" y="131318"/>
                </a:moveTo>
                <a:lnTo>
                  <a:pt x="350291" y="139699"/>
                </a:lnTo>
                <a:lnTo>
                  <a:pt x="353199" y="139699"/>
                </a:lnTo>
                <a:lnTo>
                  <a:pt x="357348" y="131318"/>
                </a:lnTo>
                <a:close/>
              </a:path>
              <a:path w="1471930" h="1460500">
                <a:moveTo>
                  <a:pt x="363956" y="126999"/>
                </a:moveTo>
                <a:lnTo>
                  <a:pt x="360984" y="126999"/>
                </a:lnTo>
                <a:lnTo>
                  <a:pt x="357348" y="131318"/>
                </a:lnTo>
                <a:lnTo>
                  <a:pt x="353199" y="139699"/>
                </a:lnTo>
                <a:lnTo>
                  <a:pt x="358343" y="139699"/>
                </a:lnTo>
                <a:lnTo>
                  <a:pt x="363956" y="126999"/>
                </a:lnTo>
                <a:close/>
              </a:path>
              <a:path w="1471930" h="1460500">
                <a:moveTo>
                  <a:pt x="402513" y="101599"/>
                </a:moveTo>
                <a:lnTo>
                  <a:pt x="360089" y="101599"/>
                </a:lnTo>
                <a:lnTo>
                  <a:pt x="332498" y="126999"/>
                </a:lnTo>
                <a:lnTo>
                  <a:pt x="370154" y="126999"/>
                </a:lnTo>
                <a:lnTo>
                  <a:pt x="375020" y="114299"/>
                </a:lnTo>
                <a:lnTo>
                  <a:pt x="397167" y="114299"/>
                </a:lnTo>
                <a:lnTo>
                  <a:pt x="402513" y="101599"/>
                </a:lnTo>
                <a:close/>
              </a:path>
              <a:path w="1471930" h="1460500">
                <a:moveTo>
                  <a:pt x="398977" y="88899"/>
                </a:moveTo>
                <a:lnTo>
                  <a:pt x="382346" y="88899"/>
                </a:lnTo>
                <a:lnTo>
                  <a:pt x="375846" y="101599"/>
                </a:lnTo>
                <a:lnTo>
                  <a:pt x="401410" y="101599"/>
                </a:lnTo>
                <a:lnTo>
                  <a:pt x="398977" y="88899"/>
                </a:lnTo>
                <a:close/>
              </a:path>
              <a:path w="1471930" h="1460500">
                <a:moveTo>
                  <a:pt x="422084" y="76199"/>
                </a:moveTo>
                <a:lnTo>
                  <a:pt x="406450" y="76199"/>
                </a:lnTo>
                <a:lnTo>
                  <a:pt x="393611" y="88899"/>
                </a:lnTo>
                <a:lnTo>
                  <a:pt x="401015" y="88899"/>
                </a:lnTo>
                <a:lnTo>
                  <a:pt x="422084" y="76199"/>
                </a:lnTo>
                <a:close/>
              </a:path>
              <a:path w="1471930" h="1460500">
                <a:moveTo>
                  <a:pt x="450621" y="76199"/>
                </a:moveTo>
                <a:lnTo>
                  <a:pt x="447101" y="76199"/>
                </a:lnTo>
                <a:lnTo>
                  <a:pt x="442485" y="88899"/>
                </a:lnTo>
                <a:lnTo>
                  <a:pt x="444804" y="88899"/>
                </a:lnTo>
                <a:lnTo>
                  <a:pt x="450621" y="76199"/>
                </a:lnTo>
                <a:close/>
              </a:path>
              <a:path w="1471930" h="1460500">
                <a:moveTo>
                  <a:pt x="483739" y="63499"/>
                </a:moveTo>
                <a:lnTo>
                  <a:pt x="422694" y="63499"/>
                </a:lnTo>
                <a:lnTo>
                  <a:pt x="418693" y="76199"/>
                </a:lnTo>
                <a:lnTo>
                  <a:pt x="472199" y="76199"/>
                </a:lnTo>
                <a:lnTo>
                  <a:pt x="483739" y="63499"/>
                </a:lnTo>
                <a:close/>
              </a:path>
              <a:path w="1471930" h="1460500">
                <a:moveTo>
                  <a:pt x="509168" y="50799"/>
                </a:moveTo>
                <a:lnTo>
                  <a:pt x="444665" y="50799"/>
                </a:lnTo>
                <a:lnTo>
                  <a:pt x="436905" y="63499"/>
                </a:lnTo>
                <a:lnTo>
                  <a:pt x="490067" y="63499"/>
                </a:lnTo>
                <a:lnTo>
                  <a:pt x="509168" y="50799"/>
                </a:lnTo>
                <a:close/>
              </a:path>
              <a:path w="1471930" h="1460500">
                <a:moveTo>
                  <a:pt x="527270" y="38099"/>
                </a:moveTo>
                <a:lnTo>
                  <a:pt x="480098" y="38099"/>
                </a:lnTo>
                <a:lnTo>
                  <a:pt x="466382" y="50799"/>
                </a:lnTo>
                <a:lnTo>
                  <a:pt x="521236" y="50799"/>
                </a:lnTo>
                <a:lnTo>
                  <a:pt x="527270" y="38099"/>
                </a:lnTo>
                <a:close/>
              </a:path>
              <a:path w="1471930" h="1460500">
                <a:moveTo>
                  <a:pt x="965581" y="38099"/>
                </a:moveTo>
                <a:lnTo>
                  <a:pt x="964082" y="38099"/>
                </a:lnTo>
                <a:lnTo>
                  <a:pt x="967676" y="50799"/>
                </a:lnTo>
                <a:lnTo>
                  <a:pt x="970572" y="50799"/>
                </a:lnTo>
                <a:lnTo>
                  <a:pt x="965581" y="38099"/>
                </a:lnTo>
                <a:close/>
              </a:path>
              <a:path w="1471930" h="1460500">
                <a:moveTo>
                  <a:pt x="995133" y="38099"/>
                </a:moveTo>
                <a:lnTo>
                  <a:pt x="982967" y="38099"/>
                </a:lnTo>
                <a:lnTo>
                  <a:pt x="987831" y="50799"/>
                </a:lnTo>
                <a:lnTo>
                  <a:pt x="1002097" y="50799"/>
                </a:lnTo>
                <a:lnTo>
                  <a:pt x="995133" y="38099"/>
                </a:lnTo>
                <a:close/>
              </a:path>
              <a:path w="1471930" h="1460500">
                <a:moveTo>
                  <a:pt x="575233" y="25399"/>
                </a:moveTo>
                <a:lnTo>
                  <a:pt x="513689" y="25399"/>
                </a:lnTo>
                <a:lnTo>
                  <a:pt x="502043" y="38099"/>
                </a:lnTo>
                <a:lnTo>
                  <a:pt x="568185" y="38099"/>
                </a:lnTo>
                <a:lnTo>
                  <a:pt x="575233" y="25399"/>
                </a:lnTo>
                <a:close/>
              </a:path>
              <a:path w="1471930" h="1460500">
                <a:moveTo>
                  <a:pt x="932268" y="25399"/>
                </a:moveTo>
                <a:lnTo>
                  <a:pt x="930541" y="25399"/>
                </a:lnTo>
                <a:lnTo>
                  <a:pt x="938949" y="38099"/>
                </a:lnTo>
                <a:lnTo>
                  <a:pt x="943216" y="38099"/>
                </a:lnTo>
                <a:lnTo>
                  <a:pt x="941145" y="33404"/>
                </a:lnTo>
                <a:lnTo>
                  <a:pt x="932268" y="25399"/>
                </a:lnTo>
                <a:close/>
              </a:path>
              <a:path w="1471930" h="1460500">
                <a:moveTo>
                  <a:pt x="941145" y="33404"/>
                </a:moveTo>
                <a:lnTo>
                  <a:pt x="943216" y="38099"/>
                </a:lnTo>
                <a:lnTo>
                  <a:pt x="946353" y="38099"/>
                </a:lnTo>
                <a:lnTo>
                  <a:pt x="941145" y="33404"/>
                </a:lnTo>
                <a:close/>
              </a:path>
              <a:path w="1471930" h="1460500">
                <a:moveTo>
                  <a:pt x="949198" y="25399"/>
                </a:moveTo>
                <a:lnTo>
                  <a:pt x="937615" y="25399"/>
                </a:lnTo>
                <a:lnTo>
                  <a:pt x="941145" y="33404"/>
                </a:lnTo>
                <a:lnTo>
                  <a:pt x="946353" y="38099"/>
                </a:lnTo>
                <a:lnTo>
                  <a:pt x="955509" y="38099"/>
                </a:lnTo>
                <a:lnTo>
                  <a:pt x="949198" y="25399"/>
                </a:lnTo>
                <a:close/>
              </a:path>
              <a:path w="1471930" h="1460500">
                <a:moveTo>
                  <a:pt x="651992" y="12699"/>
                </a:moveTo>
                <a:lnTo>
                  <a:pt x="574217" y="12699"/>
                </a:lnTo>
                <a:lnTo>
                  <a:pt x="536067" y="25399"/>
                </a:lnTo>
                <a:lnTo>
                  <a:pt x="646125" y="25399"/>
                </a:lnTo>
                <a:lnTo>
                  <a:pt x="651992" y="12699"/>
                </a:lnTo>
                <a:close/>
              </a:path>
              <a:path w="1471930" h="1460500">
                <a:moveTo>
                  <a:pt x="681361" y="12699"/>
                </a:moveTo>
                <a:lnTo>
                  <a:pt x="666207" y="12699"/>
                </a:lnTo>
                <a:lnTo>
                  <a:pt x="659023" y="25399"/>
                </a:lnTo>
                <a:lnTo>
                  <a:pt x="668686" y="25399"/>
                </a:lnTo>
                <a:lnTo>
                  <a:pt x="681361" y="12699"/>
                </a:lnTo>
                <a:close/>
              </a:path>
              <a:path w="1471930" h="1460500">
                <a:moveTo>
                  <a:pt x="889495" y="12699"/>
                </a:moveTo>
                <a:lnTo>
                  <a:pt x="822896" y="12699"/>
                </a:lnTo>
                <a:lnTo>
                  <a:pt x="841692" y="25399"/>
                </a:lnTo>
                <a:lnTo>
                  <a:pt x="898715" y="25399"/>
                </a:lnTo>
                <a:lnTo>
                  <a:pt x="889495" y="12699"/>
                </a:lnTo>
                <a:close/>
              </a:path>
              <a:path w="1471930" h="1460500">
                <a:moveTo>
                  <a:pt x="907999" y="12803"/>
                </a:moveTo>
                <a:lnTo>
                  <a:pt x="911174" y="25399"/>
                </a:lnTo>
                <a:lnTo>
                  <a:pt x="918933" y="25399"/>
                </a:lnTo>
                <a:lnTo>
                  <a:pt x="918809" y="20793"/>
                </a:lnTo>
                <a:lnTo>
                  <a:pt x="907999" y="12803"/>
                </a:lnTo>
                <a:close/>
              </a:path>
              <a:path w="1471930" h="1460500">
                <a:moveTo>
                  <a:pt x="918809" y="20793"/>
                </a:moveTo>
                <a:lnTo>
                  <a:pt x="918933" y="25399"/>
                </a:lnTo>
                <a:lnTo>
                  <a:pt x="925042" y="25399"/>
                </a:lnTo>
                <a:lnTo>
                  <a:pt x="918809" y="20793"/>
                </a:lnTo>
                <a:close/>
              </a:path>
              <a:path w="1471930" h="1460500">
                <a:moveTo>
                  <a:pt x="918591" y="12699"/>
                </a:moveTo>
                <a:lnTo>
                  <a:pt x="918809" y="20793"/>
                </a:lnTo>
                <a:lnTo>
                  <a:pt x="925042" y="25399"/>
                </a:lnTo>
                <a:lnTo>
                  <a:pt x="925307" y="25399"/>
                </a:lnTo>
                <a:lnTo>
                  <a:pt x="918591" y="12699"/>
                </a:lnTo>
                <a:close/>
              </a:path>
              <a:path w="1471930" h="1460500">
                <a:moveTo>
                  <a:pt x="907973" y="12699"/>
                </a:moveTo>
                <a:close/>
              </a:path>
              <a:path w="1471930" h="1460500">
                <a:moveTo>
                  <a:pt x="704367" y="0"/>
                </a:moveTo>
                <a:lnTo>
                  <a:pt x="649808" y="0"/>
                </a:lnTo>
                <a:lnTo>
                  <a:pt x="635421" y="12699"/>
                </a:lnTo>
                <a:lnTo>
                  <a:pt x="695794" y="12699"/>
                </a:lnTo>
                <a:lnTo>
                  <a:pt x="704367" y="0"/>
                </a:lnTo>
                <a:close/>
              </a:path>
              <a:path w="1471930" h="1460500">
                <a:moveTo>
                  <a:pt x="757326" y="0"/>
                </a:moveTo>
                <a:lnTo>
                  <a:pt x="721017" y="0"/>
                </a:lnTo>
                <a:lnTo>
                  <a:pt x="721321" y="12699"/>
                </a:lnTo>
                <a:lnTo>
                  <a:pt x="750150" y="12699"/>
                </a:lnTo>
                <a:lnTo>
                  <a:pt x="757326" y="0"/>
                </a:lnTo>
                <a:close/>
              </a:path>
              <a:path w="1471930" h="1460500">
                <a:moveTo>
                  <a:pt x="823569" y="0"/>
                </a:moveTo>
                <a:lnTo>
                  <a:pt x="807580" y="0"/>
                </a:lnTo>
                <a:lnTo>
                  <a:pt x="814671" y="12699"/>
                </a:lnTo>
                <a:lnTo>
                  <a:pt x="826782" y="12699"/>
                </a:lnTo>
                <a:lnTo>
                  <a:pt x="823569" y="0"/>
                </a:lnTo>
                <a:close/>
              </a:path>
              <a:path w="1471930" h="1460500">
                <a:moveTo>
                  <a:pt x="828319" y="0"/>
                </a:moveTo>
                <a:lnTo>
                  <a:pt x="823569" y="0"/>
                </a:lnTo>
                <a:lnTo>
                  <a:pt x="826782" y="12699"/>
                </a:lnTo>
                <a:lnTo>
                  <a:pt x="834034" y="12699"/>
                </a:lnTo>
                <a:lnTo>
                  <a:pt x="828319" y="0"/>
                </a:lnTo>
                <a:close/>
              </a:path>
              <a:path w="1471930" h="1460500">
                <a:moveTo>
                  <a:pt x="835901" y="0"/>
                </a:moveTo>
                <a:lnTo>
                  <a:pt x="828319" y="0"/>
                </a:lnTo>
                <a:lnTo>
                  <a:pt x="834034" y="12699"/>
                </a:lnTo>
                <a:lnTo>
                  <a:pt x="835901" y="0"/>
                </a:lnTo>
                <a:close/>
              </a:path>
              <a:path w="1471930" h="1460500">
                <a:moveTo>
                  <a:pt x="835901" y="0"/>
                </a:moveTo>
                <a:lnTo>
                  <a:pt x="834034" y="12699"/>
                </a:lnTo>
                <a:lnTo>
                  <a:pt x="836930" y="12699"/>
                </a:lnTo>
                <a:lnTo>
                  <a:pt x="835901" y="0"/>
                </a:lnTo>
                <a:close/>
              </a:path>
              <a:path w="1471930" h="1460500">
                <a:moveTo>
                  <a:pt x="838357" y="0"/>
                </a:moveTo>
                <a:lnTo>
                  <a:pt x="835901" y="0"/>
                </a:lnTo>
                <a:lnTo>
                  <a:pt x="836930" y="12699"/>
                </a:lnTo>
                <a:lnTo>
                  <a:pt x="840087" y="12699"/>
                </a:lnTo>
                <a:lnTo>
                  <a:pt x="838357" y="0"/>
                </a:lnTo>
                <a:close/>
              </a:path>
            </a:pathLst>
          </a:custGeom>
          <a:solidFill>
            <a:srgbClr val="FFFFFF"/>
          </a:solidFill>
        </p:spPr>
        <p:txBody>
          <a:bodyPr wrap="square" lIns="0" tIns="0" rIns="0" bIns="0" rtlCol="0"/>
          <a:lstStyle/>
          <a:p>
            <a:endParaRPr/>
          </a:p>
        </p:txBody>
      </p:sp>
      <p:sp>
        <p:nvSpPr>
          <p:cNvPr id="103" name="object 103"/>
          <p:cNvSpPr/>
          <p:nvPr/>
        </p:nvSpPr>
        <p:spPr>
          <a:xfrm>
            <a:off x="462604" y="2470265"/>
            <a:ext cx="1270" cy="5080"/>
          </a:xfrm>
          <a:custGeom>
            <a:avLst/>
            <a:gdLst/>
            <a:ahLst/>
            <a:cxnLst/>
            <a:rect l="l" t="t" r="r" b="b"/>
            <a:pathLst>
              <a:path w="1270" h="5080">
                <a:moveTo>
                  <a:pt x="1270" y="0"/>
                </a:moveTo>
                <a:lnTo>
                  <a:pt x="927" y="1536"/>
                </a:lnTo>
                <a:lnTo>
                  <a:pt x="469" y="1993"/>
                </a:lnTo>
                <a:lnTo>
                  <a:pt x="0" y="2374"/>
                </a:lnTo>
                <a:lnTo>
                  <a:pt x="558" y="4470"/>
                </a:lnTo>
                <a:lnTo>
                  <a:pt x="1066" y="4483"/>
                </a:lnTo>
                <a:lnTo>
                  <a:pt x="1270" y="0"/>
                </a:lnTo>
                <a:close/>
              </a:path>
            </a:pathLst>
          </a:custGeom>
          <a:solidFill>
            <a:srgbClr val="FFFFFF"/>
          </a:solidFill>
        </p:spPr>
        <p:txBody>
          <a:bodyPr wrap="square" lIns="0" tIns="0" rIns="0" bIns="0" rtlCol="0"/>
          <a:lstStyle/>
          <a:p>
            <a:endParaRPr/>
          </a:p>
        </p:txBody>
      </p:sp>
      <p:sp>
        <p:nvSpPr>
          <p:cNvPr id="105" name="object 105"/>
          <p:cNvSpPr/>
          <p:nvPr/>
        </p:nvSpPr>
        <p:spPr>
          <a:xfrm>
            <a:off x="883945" y="1782800"/>
            <a:ext cx="10160" cy="3810"/>
          </a:xfrm>
          <a:custGeom>
            <a:avLst/>
            <a:gdLst/>
            <a:ahLst/>
            <a:cxnLst/>
            <a:rect l="l" t="t" r="r" b="b"/>
            <a:pathLst>
              <a:path w="10159" h="3810">
                <a:moveTo>
                  <a:pt x="9601" y="0"/>
                </a:moveTo>
                <a:lnTo>
                  <a:pt x="4762" y="1714"/>
                </a:lnTo>
                <a:lnTo>
                  <a:pt x="1943" y="2425"/>
                </a:lnTo>
                <a:lnTo>
                  <a:pt x="0" y="2743"/>
                </a:lnTo>
                <a:lnTo>
                  <a:pt x="0" y="3429"/>
                </a:lnTo>
                <a:lnTo>
                  <a:pt x="2362" y="2984"/>
                </a:lnTo>
                <a:lnTo>
                  <a:pt x="9601" y="0"/>
                </a:lnTo>
                <a:close/>
              </a:path>
            </a:pathLst>
          </a:custGeom>
          <a:solidFill>
            <a:srgbClr val="FFFFFF"/>
          </a:solidFill>
        </p:spPr>
        <p:txBody>
          <a:bodyPr wrap="square" lIns="0" tIns="0" rIns="0" bIns="0" rtlCol="0"/>
          <a:lstStyle/>
          <a:p>
            <a:endParaRPr/>
          </a:p>
        </p:txBody>
      </p:sp>
      <p:sp>
        <p:nvSpPr>
          <p:cNvPr id="106" name="object 106"/>
          <p:cNvSpPr/>
          <p:nvPr/>
        </p:nvSpPr>
        <p:spPr>
          <a:xfrm>
            <a:off x="1391357" y="1730024"/>
            <a:ext cx="16510" cy="5715"/>
          </a:xfrm>
          <a:custGeom>
            <a:avLst/>
            <a:gdLst/>
            <a:ahLst/>
            <a:cxnLst/>
            <a:rect l="l" t="t" r="r" b="b"/>
            <a:pathLst>
              <a:path w="16509" h="5714">
                <a:moveTo>
                  <a:pt x="0" y="0"/>
                </a:moveTo>
                <a:lnTo>
                  <a:pt x="7696" y="2158"/>
                </a:lnTo>
                <a:lnTo>
                  <a:pt x="13957" y="5181"/>
                </a:lnTo>
                <a:lnTo>
                  <a:pt x="13792" y="4495"/>
                </a:lnTo>
                <a:lnTo>
                  <a:pt x="11263" y="2750"/>
                </a:lnTo>
                <a:lnTo>
                  <a:pt x="10731" y="2578"/>
                </a:lnTo>
                <a:lnTo>
                  <a:pt x="5333" y="1371"/>
                </a:lnTo>
                <a:lnTo>
                  <a:pt x="0" y="0"/>
                </a:lnTo>
                <a:close/>
              </a:path>
              <a:path w="16509" h="5714">
                <a:moveTo>
                  <a:pt x="11087" y="2628"/>
                </a:moveTo>
                <a:lnTo>
                  <a:pt x="11263" y="2750"/>
                </a:lnTo>
                <a:lnTo>
                  <a:pt x="15976" y="4279"/>
                </a:lnTo>
                <a:lnTo>
                  <a:pt x="11087" y="2628"/>
                </a:lnTo>
                <a:close/>
              </a:path>
            </a:pathLst>
          </a:custGeom>
          <a:solidFill>
            <a:srgbClr val="FFFFFF"/>
          </a:solidFill>
        </p:spPr>
        <p:txBody>
          <a:bodyPr wrap="square" lIns="0" tIns="0" rIns="0" bIns="0" rtlCol="0"/>
          <a:lstStyle/>
          <a:p>
            <a:endParaRPr/>
          </a:p>
        </p:txBody>
      </p:sp>
      <p:sp>
        <p:nvSpPr>
          <p:cNvPr id="107" name="object 107"/>
          <p:cNvSpPr/>
          <p:nvPr/>
        </p:nvSpPr>
        <p:spPr>
          <a:xfrm>
            <a:off x="1526719" y="1802975"/>
            <a:ext cx="10795" cy="6985"/>
          </a:xfrm>
          <a:custGeom>
            <a:avLst/>
            <a:gdLst/>
            <a:ahLst/>
            <a:cxnLst/>
            <a:rect l="l" t="t" r="r" b="b"/>
            <a:pathLst>
              <a:path w="10794" h="6985">
                <a:moveTo>
                  <a:pt x="610" y="0"/>
                </a:moveTo>
                <a:lnTo>
                  <a:pt x="0" y="213"/>
                </a:lnTo>
                <a:lnTo>
                  <a:pt x="3905" y="2997"/>
                </a:lnTo>
                <a:lnTo>
                  <a:pt x="6102" y="3911"/>
                </a:lnTo>
                <a:lnTo>
                  <a:pt x="8261" y="5486"/>
                </a:lnTo>
                <a:lnTo>
                  <a:pt x="10432" y="6375"/>
                </a:lnTo>
                <a:lnTo>
                  <a:pt x="10470" y="5003"/>
                </a:lnTo>
                <a:lnTo>
                  <a:pt x="4510" y="1786"/>
                </a:lnTo>
                <a:lnTo>
                  <a:pt x="610" y="0"/>
                </a:lnTo>
                <a:close/>
              </a:path>
            </a:pathLst>
          </a:custGeom>
          <a:solidFill>
            <a:srgbClr val="FFFFFF"/>
          </a:solidFill>
        </p:spPr>
        <p:txBody>
          <a:bodyPr wrap="square" lIns="0" tIns="0" rIns="0" bIns="0" rtlCol="0"/>
          <a:lstStyle/>
          <a:p>
            <a:endParaRPr/>
          </a:p>
        </p:txBody>
      </p:sp>
      <p:sp>
        <p:nvSpPr>
          <p:cNvPr id="108" name="object 108"/>
          <p:cNvSpPr/>
          <p:nvPr/>
        </p:nvSpPr>
        <p:spPr>
          <a:xfrm>
            <a:off x="1418941" y="1747425"/>
            <a:ext cx="21590" cy="8890"/>
          </a:xfrm>
          <a:custGeom>
            <a:avLst/>
            <a:gdLst/>
            <a:ahLst/>
            <a:cxnLst/>
            <a:rect l="l" t="t" r="r" b="b"/>
            <a:pathLst>
              <a:path w="21590" h="8889">
                <a:moveTo>
                  <a:pt x="0" y="0"/>
                </a:moveTo>
                <a:lnTo>
                  <a:pt x="254" y="1244"/>
                </a:lnTo>
                <a:lnTo>
                  <a:pt x="2857" y="2527"/>
                </a:lnTo>
                <a:lnTo>
                  <a:pt x="8712" y="4622"/>
                </a:lnTo>
                <a:lnTo>
                  <a:pt x="13462" y="6108"/>
                </a:lnTo>
                <a:lnTo>
                  <a:pt x="21209" y="8890"/>
                </a:lnTo>
                <a:lnTo>
                  <a:pt x="19329" y="8128"/>
                </a:lnTo>
                <a:lnTo>
                  <a:pt x="21437" y="7340"/>
                </a:lnTo>
                <a:lnTo>
                  <a:pt x="19570" y="6045"/>
                </a:lnTo>
                <a:lnTo>
                  <a:pt x="15722" y="4495"/>
                </a:lnTo>
                <a:lnTo>
                  <a:pt x="11861" y="2984"/>
                </a:lnTo>
                <a:lnTo>
                  <a:pt x="5892" y="1549"/>
                </a:lnTo>
                <a:lnTo>
                  <a:pt x="0" y="0"/>
                </a:lnTo>
                <a:close/>
              </a:path>
            </a:pathLst>
          </a:custGeom>
          <a:solidFill>
            <a:srgbClr val="FFFFFF"/>
          </a:solidFill>
        </p:spPr>
        <p:txBody>
          <a:bodyPr wrap="square" lIns="0" tIns="0" rIns="0" bIns="0" rtlCol="0"/>
          <a:lstStyle/>
          <a:p>
            <a:endParaRPr/>
          </a:p>
        </p:txBody>
      </p:sp>
      <p:sp>
        <p:nvSpPr>
          <p:cNvPr id="109" name="object 109"/>
          <p:cNvSpPr/>
          <p:nvPr/>
        </p:nvSpPr>
        <p:spPr>
          <a:xfrm>
            <a:off x="1442632" y="1757231"/>
            <a:ext cx="12065" cy="4445"/>
          </a:xfrm>
          <a:custGeom>
            <a:avLst/>
            <a:gdLst/>
            <a:ahLst/>
            <a:cxnLst/>
            <a:rect l="l" t="t" r="r" b="b"/>
            <a:pathLst>
              <a:path w="12065" h="4444">
                <a:moveTo>
                  <a:pt x="0" y="0"/>
                </a:moveTo>
                <a:lnTo>
                  <a:pt x="3302" y="1219"/>
                </a:lnTo>
                <a:lnTo>
                  <a:pt x="6667" y="2514"/>
                </a:lnTo>
                <a:lnTo>
                  <a:pt x="9817" y="3898"/>
                </a:lnTo>
                <a:lnTo>
                  <a:pt x="11531" y="3263"/>
                </a:lnTo>
                <a:lnTo>
                  <a:pt x="5943" y="2057"/>
                </a:lnTo>
                <a:lnTo>
                  <a:pt x="0" y="0"/>
                </a:lnTo>
                <a:close/>
              </a:path>
            </a:pathLst>
          </a:custGeom>
          <a:solidFill>
            <a:srgbClr val="FFFFFF"/>
          </a:solidFill>
        </p:spPr>
        <p:txBody>
          <a:bodyPr wrap="square" lIns="0" tIns="0" rIns="0" bIns="0" rtlCol="0"/>
          <a:lstStyle/>
          <a:p>
            <a:endParaRPr/>
          </a:p>
        </p:txBody>
      </p:sp>
      <p:sp>
        <p:nvSpPr>
          <p:cNvPr id="110" name="object 110"/>
          <p:cNvSpPr/>
          <p:nvPr/>
        </p:nvSpPr>
        <p:spPr>
          <a:xfrm>
            <a:off x="1295187" y="1709207"/>
            <a:ext cx="20955" cy="4445"/>
          </a:xfrm>
          <a:custGeom>
            <a:avLst/>
            <a:gdLst/>
            <a:ahLst/>
            <a:cxnLst/>
            <a:rect l="l" t="t" r="r" b="b"/>
            <a:pathLst>
              <a:path w="20955" h="4444">
                <a:moveTo>
                  <a:pt x="2400" y="0"/>
                </a:moveTo>
                <a:lnTo>
                  <a:pt x="0" y="266"/>
                </a:lnTo>
                <a:lnTo>
                  <a:pt x="533" y="939"/>
                </a:lnTo>
                <a:lnTo>
                  <a:pt x="3428" y="1536"/>
                </a:lnTo>
                <a:lnTo>
                  <a:pt x="10833" y="2616"/>
                </a:lnTo>
                <a:lnTo>
                  <a:pt x="16103" y="4191"/>
                </a:lnTo>
                <a:lnTo>
                  <a:pt x="14736" y="598"/>
                </a:lnTo>
                <a:lnTo>
                  <a:pt x="11709" y="304"/>
                </a:lnTo>
                <a:lnTo>
                  <a:pt x="5499" y="127"/>
                </a:lnTo>
                <a:lnTo>
                  <a:pt x="2400" y="0"/>
                </a:lnTo>
                <a:close/>
              </a:path>
              <a:path w="20955" h="4444">
                <a:moveTo>
                  <a:pt x="14889" y="613"/>
                </a:moveTo>
                <a:lnTo>
                  <a:pt x="17589" y="1981"/>
                </a:lnTo>
                <a:lnTo>
                  <a:pt x="20866" y="1193"/>
                </a:lnTo>
                <a:lnTo>
                  <a:pt x="14889" y="613"/>
                </a:lnTo>
                <a:close/>
              </a:path>
              <a:path w="20955" h="4444">
                <a:moveTo>
                  <a:pt x="14706" y="520"/>
                </a:moveTo>
                <a:lnTo>
                  <a:pt x="14889" y="613"/>
                </a:lnTo>
                <a:lnTo>
                  <a:pt x="14706" y="520"/>
                </a:lnTo>
                <a:close/>
              </a:path>
            </a:pathLst>
          </a:custGeom>
          <a:solidFill>
            <a:srgbClr val="FFFFFF"/>
          </a:solidFill>
        </p:spPr>
        <p:txBody>
          <a:bodyPr wrap="square" lIns="0" tIns="0" rIns="0" bIns="0" rtlCol="0"/>
          <a:lstStyle/>
          <a:p>
            <a:endParaRPr/>
          </a:p>
        </p:txBody>
      </p:sp>
      <p:sp>
        <p:nvSpPr>
          <p:cNvPr id="111" name="object 111"/>
          <p:cNvSpPr/>
          <p:nvPr/>
        </p:nvSpPr>
        <p:spPr>
          <a:xfrm>
            <a:off x="1415571" y="1753285"/>
            <a:ext cx="10160" cy="4445"/>
          </a:xfrm>
          <a:custGeom>
            <a:avLst/>
            <a:gdLst/>
            <a:ahLst/>
            <a:cxnLst/>
            <a:rect l="l" t="t" r="r" b="b"/>
            <a:pathLst>
              <a:path w="10159" h="4444">
                <a:moveTo>
                  <a:pt x="0" y="0"/>
                </a:moveTo>
                <a:lnTo>
                  <a:pt x="9664" y="3911"/>
                </a:lnTo>
                <a:lnTo>
                  <a:pt x="6730" y="50"/>
                </a:lnTo>
                <a:lnTo>
                  <a:pt x="0" y="0"/>
                </a:lnTo>
                <a:close/>
              </a:path>
            </a:pathLst>
          </a:custGeom>
          <a:solidFill>
            <a:srgbClr val="FFFFFF"/>
          </a:solidFill>
        </p:spPr>
        <p:txBody>
          <a:bodyPr wrap="square" lIns="0" tIns="0" rIns="0" bIns="0" rtlCol="0"/>
          <a:lstStyle/>
          <a:p>
            <a:endParaRPr/>
          </a:p>
        </p:txBody>
      </p:sp>
      <p:sp>
        <p:nvSpPr>
          <p:cNvPr id="112" name="object 112"/>
          <p:cNvSpPr/>
          <p:nvPr/>
        </p:nvSpPr>
        <p:spPr>
          <a:xfrm>
            <a:off x="1339702" y="1728954"/>
            <a:ext cx="22860" cy="6350"/>
          </a:xfrm>
          <a:custGeom>
            <a:avLst/>
            <a:gdLst/>
            <a:ahLst/>
            <a:cxnLst/>
            <a:rect l="l" t="t" r="r" b="b"/>
            <a:pathLst>
              <a:path w="22859" h="6350">
                <a:moveTo>
                  <a:pt x="19625" y="5372"/>
                </a:moveTo>
                <a:lnTo>
                  <a:pt x="17551" y="5372"/>
                </a:lnTo>
                <a:lnTo>
                  <a:pt x="19862" y="5664"/>
                </a:lnTo>
                <a:lnTo>
                  <a:pt x="22669" y="6134"/>
                </a:lnTo>
                <a:lnTo>
                  <a:pt x="19625" y="5372"/>
                </a:lnTo>
                <a:close/>
              </a:path>
              <a:path w="22859" h="6350">
                <a:moveTo>
                  <a:pt x="0" y="0"/>
                </a:moveTo>
                <a:lnTo>
                  <a:pt x="241" y="876"/>
                </a:lnTo>
                <a:lnTo>
                  <a:pt x="17703" y="5867"/>
                </a:lnTo>
                <a:lnTo>
                  <a:pt x="17551" y="5372"/>
                </a:lnTo>
                <a:lnTo>
                  <a:pt x="19625" y="5372"/>
                </a:lnTo>
                <a:lnTo>
                  <a:pt x="11811" y="3416"/>
                </a:lnTo>
                <a:lnTo>
                  <a:pt x="0" y="0"/>
                </a:lnTo>
                <a:close/>
              </a:path>
            </a:pathLst>
          </a:custGeom>
          <a:solidFill>
            <a:srgbClr val="FFFFFF"/>
          </a:solidFill>
        </p:spPr>
        <p:txBody>
          <a:bodyPr wrap="square" lIns="0" tIns="0" rIns="0" bIns="0" rtlCol="0"/>
          <a:lstStyle/>
          <a:p>
            <a:endParaRPr/>
          </a:p>
        </p:txBody>
      </p:sp>
      <p:sp>
        <p:nvSpPr>
          <p:cNvPr id="113" name="object 113"/>
          <p:cNvSpPr/>
          <p:nvPr/>
        </p:nvSpPr>
        <p:spPr>
          <a:xfrm>
            <a:off x="1362366" y="1735085"/>
            <a:ext cx="14604" cy="3810"/>
          </a:xfrm>
          <a:custGeom>
            <a:avLst/>
            <a:gdLst/>
            <a:ahLst/>
            <a:cxnLst/>
            <a:rect l="l" t="t" r="r" b="b"/>
            <a:pathLst>
              <a:path w="14605" h="3810">
                <a:moveTo>
                  <a:pt x="0" y="0"/>
                </a:moveTo>
                <a:lnTo>
                  <a:pt x="5638" y="1498"/>
                </a:lnTo>
                <a:lnTo>
                  <a:pt x="10922" y="3149"/>
                </a:lnTo>
                <a:lnTo>
                  <a:pt x="14173" y="3594"/>
                </a:lnTo>
                <a:lnTo>
                  <a:pt x="11125" y="2781"/>
                </a:lnTo>
                <a:lnTo>
                  <a:pt x="4622" y="800"/>
                </a:lnTo>
                <a:lnTo>
                  <a:pt x="0" y="0"/>
                </a:lnTo>
                <a:close/>
              </a:path>
            </a:pathLst>
          </a:custGeom>
          <a:solidFill>
            <a:srgbClr val="FFFFFF"/>
          </a:solidFill>
        </p:spPr>
        <p:txBody>
          <a:bodyPr wrap="square" lIns="0" tIns="0" rIns="0" bIns="0" rtlCol="0"/>
          <a:lstStyle/>
          <a:p>
            <a:endParaRPr/>
          </a:p>
        </p:txBody>
      </p:sp>
      <p:sp>
        <p:nvSpPr>
          <p:cNvPr id="114" name="object 114"/>
          <p:cNvSpPr/>
          <p:nvPr/>
        </p:nvSpPr>
        <p:spPr>
          <a:xfrm>
            <a:off x="1384503" y="1743773"/>
            <a:ext cx="17145" cy="6350"/>
          </a:xfrm>
          <a:custGeom>
            <a:avLst/>
            <a:gdLst/>
            <a:ahLst/>
            <a:cxnLst/>
            <a:rect l="l" t="t" r="r" b="b"/>
            <a:pathLst>
              <a:path w="17144" h="6350">
                <a:moveTo>
                  <a:pt x="0" y="0"/>
                </a:moveTo>
                <a:lnTo>
                  <a:pt x="5702" y="2031"/>
                </a:lnTo>
                <a:lnTo>
                  <a:pt x="11506" y="3695"/>
                </a:lnTo>
                <a:lnTo>
                  <a:pt x="17094" y="6057"/>
                </a:lnTo>
                <a:lnTo>
                  <a:pt x="12204" y="3797"/>
                </a:lnTo>
                <a:lnTo>
                  <a:pt x="0" y="0"/>
                </a:lnTo>
                <a:close/>
              </a:path>
            </a:pathLst>
          </a:custGeom>
          <a:solidFill>
            <a:srgbClr val="FFFFFF"/>
          </a:solidFill>
        </p:spPr>
        <p:txBody>
          <a:bodyPr wrap="square" lIns="0" tIns="0" rIns="0" bIns="0" rtlCol="0"/>
          <a:lstStyle/>
          <a:p>
            <a:endParaRPr/>
          </a:p>
        </p:txBody>
      </p:sp>
      <p:sp>
        <p:nvSpPr>
          <p:cNvPr id="115" name="object 115"/>
          <p:cNvSpPr/>
          <p:nvPr/>
        </p:nvSpPr>
        <p:spPr>
          <a:xfrm>
            <a:off x="1124459" y="1711458"/>
            <a:ext cx="24765" cy="3810"/>
          </a:xfrm>
          <a:custGeom>
            <a:avLst/>
            <a:gdLst/>
            <a:ahLst/>
            <a:cxnLst/>
            <a:rect l="l" t="t" r="r" b="b"/>
            <a:pathLst>
              <a:path w="24765" h="3810">
                <a:moveTo>
                  <a:pt x="21691" y="0"/>
                </a:moveTo>
                <a:lnTo>
                  <a:pt x="1943" y="1930"/>
                </a:lnTo>
                <a:lnTo>
                  <a:pt x="0" y="2971"/>
                </a:lnTo>
                <a:lnTo>
                  <a:pt x="5422" y="3213"/>
                </a:lnTo>
                <a:lnTo>
                  <a:pt x="12750" y="2413"/>
                </a:lnTo>
                <a:lnTo>
                  <a:pt x="17437" y="1498"/>
                </a:lnTo>
                <a:lnTo>
                  <a:pt x="24764" y="711"/>
                </a:lnTo>
                <a:lnTo>
                  <a:pt x="21691" y="0"/>
                </a:lnTo>
                <a:close/>
              </a:path>
            </a:pathLst>
          </a:custGeom>
          <a:solidFill>
            <a:srgbClr val="FFFFFF"/>
          </a:solidFill>
        </p:spPr>
        <p:txBody>
          <a:bodyPr wrap="square" lIns="0" tIns="0" rIns="0" bIns="0" rtlCol="0"/>
          <a:lstStyle/>
          <a:p>
            <a:endParaRPr/>
          </a:p>
        </p:txBody>
      </p:sp>
      <p:sp>
        <p:nvSpPr>
          <p:cNvPr id="116" name="object 116"/>
          <p:cNvSpPr/>
          <p:nvPr/>
        </p:nvSpPr>
        <p:spPr>
          <a:xfrm>
            <a:off x="1196532" y="1716345"/>
            <a:ext cx="9525" cy="3810"/>
          </a:xfrm>
          <a:custGeom>
            <a:avLst/>
            <a:gdLst/>
            <a:ahLst/>
            <a:cxnLst/>
            <a:rect l="l" t="t" r="r" b="b"/>
            <a:pathLst>
              <a:path w="9525" h="3810">
                <a:moveTo>
                  <a:pt x="685" y="0"/>
                </a:moveTo>
                <a:lnTo>
                  <a:pt x="0" y="3301"/>
                </a:lnTo>
                <a:lnTo>
                  <a:pt x="9283" y="2400"/>
                </a:lnTo>
                <a:lnTo>
                  <a:pt x="4000" y="1625"/>
                </a:lnTo>
                <a:lnTo>
                  <a:pt x="3657" y="1015"/>
                </a:lnTo>
                <a:lnTo>
                  <a:pt x="685" y="0"/>
                </a:lnTo>
                <a:close/>
              </a:path>
            </a:pathLst>
          </a:custGeom>
          <a:solidFill>
            <a:srgbClr val="FFFFFF"/>
          </a:solidFill>
        </p:spPr>
        <p:txBody>
          <a:bodyPr wrap="square" lIns="0" tIns="0" rIns="0" bIns="0" rtlCol="0"/>
          <a:lstStyle/>
          <a:p>
            <a:endParaRPr/>
          </a:p>
        </p:txBody>
      </p:sp>
      <p:sp>
        <p:nvSpPr>
          <p:cNvPr id="117" name="object 117"/>
          <p:cNvSpPr/>
          <p:nvPr/>
        </p:nvSpPr>
        <p:spPr>
          <a:xfrm>
            <a:off x="1134977" y="1719455"/>
            <a:ext cx="21590" cy="3175"/>
          </a:xfrm>
          <a:custGeom>
            <a:avLst/>
            <a:gdLst/>
            <a:ahLst/>
            <a:cxnLst/>
            <a:rect l="l" t="t" r="r" b="b"/>
            <a:pathLst>
              <a:path w="21590" h="3175">
                <a:moveTo>
                  <a:pt x="13644" y="0"/>
                </a:moveTo>
                <a:lnTo>
                  <a:pt x="8809" y="1088"/>
                </a:lnTo>
                <a:lnTo>
                  <a:pt x="1906" y="2341"/>
                </a:lnTo>
                <a:lnTo>
                  <a:pt x="0" y="3087"/>
                </a:lnTo>
                <a:lnTo>
                  <a:pt x="10152" y="2654"/>
                </a:lnTo>
                <a:lnTo>
                  <a:pt x="14046" y="1743"/>
                </a:lnTo>
                <a:lnTo>
                  <a:pt x="19380" y="879"/>
                </a:lnTo>
                <a:lnTo>
                  <a:pt x="20973" y="239"/>
                </a:lnTo>
                <a:lnTo>
                  <a:pt x="13644" y="0"/>
                </a:lnTo>
                <a:close/>
              </a:path>
            </a:pathLst>
          </a:custGeom>
          <a:solidFill>
            <a:srgbClr val="FFFFFF"/>
          </a:solidFill>
        </p:spPr>
        <p:txBody>
          <a:bodyPr wrap="square" lIns="0" tIns="0" rIns="0" bIns="0" rtlCol="0"/>
          <a:lstStyle/>
          <a:p>
            <a:endParaRPr/>
          </a:p>
        </p:txBody>
      </p:sp>
      <p:sp>
        <p:nvSpPr>
          <p:cNvPr id="118" name="object 118"/>
          <p:cNvSpPr/>
          <p:nvPr/>
        </p:nvSpPr>
        <p:spPr>
          <a:xfrm>
            <a:off x="862183" y="1780192"/>
            <a:ext cx="5080" cy="6985"/>
          </a:xfrm>
          <a:custGeom>
            <a:avLst/>
            <a:gdLst/>
            <a:ahLst/>
            <a:cxnLst/>
            <a:rect l="l" t="t" r="r" b="b"/>
            <a:pathLst>
              <a:path w="5080" h="6985">
                <a:moveTo>
                  <a:pt x="1473" y="0"/>
                </a:moveTo>
                <a:lnTo>
                  <a:pt x="0" y="6883"/>
                </a:lnTo>
                <a:lnTo>
                  <a:pt x="4470" y="4610"/>
                </a:lnTo>
                <a:lnTo>
                  <a:pt x="1473" y="0"/>
                </a:lnTo>
                <a:close/>
              </a:path>
            </a:pathLst>
          </a:custGeom>
          <a:solidFill>
            <a:srgbClr val="FFFFFF"/>
          </a:solidFill>
        </p:spPr>
        <p:txBody>
          <a:bodyPr wrap="square" lIns="0" tIns="0" rIns="0" bIns="0" rtlCol="0"/>
          <a:lstStyle/>
          <a:p>
            <a:endParaRPr/>
          </a:p>
        </p:txBody>
      </p:sp>
      <p:sp>
        <p:nvSpPr>
          <p:cNvPr id="119" name="object 119"/>
          <p:cNvSpPr/>
          <p:nvPr/>
        </p:nvSpPr>
        <p:spPr>
          <a:xfrm>
            <a:off x="658663" y="1929773"/>
            <a:ext cx="20320" cy="20955"/>
          </a:xfrm>
          <a:custGeom>
            <a:avLst/>
            <a:gdLst/>
            <a:ahLst/>
            <a:cxnLst/>
            <a:rect l="l" t="t" r="r" b="b"/>
            <a:pathLst>
              <a:path w="20320" h="20955">
                <a:moveTo>
                  <a:pt x="10295" y="6836"/>
                </a:moveTo>
                <a:lnTo>
                  <a:pt x="4516" y="13897"/>
                </a:lnTo>
                <a:lnTo>
                  <a:pt x="785" y="18549"/>
                </a:lnTo>
                <a:lnTo>
                  <a:pt x="0" y="20738"/>
                </a:lnTo>
                <a:lnTo>
                  <a:pt x="3056" y="20412"/>
                </a:lnTo>
                <a:lnTo>
                  <a:pt x="10617" y="12621"/>
                </a:lnTo>
                <a:lnTo>
                  <a:pt x="11986" y="9671"/>
                </a:lnTo>
                <a:lnTo>
                  <a:pt x="13111" y="7138"/>
                </a:lnTo>
                <a:lnTo>
                  <a:pt x="10912" y="7138"/>
                </a:lnTo>
                <a:lnTo>
                  <a:pt x="10295" y="6836"/>
                </a:lnTo>
                <a:close/>
              </a:path>
              <a:path w="20320" h="20955">
                <a:moveTo>
                  <a:pt x="19289" y="0"/>
                </a:moveTo>
                <a:lnTo>
                  <a:pt x="15077" y="3559"/>
                </a:lnTo>
                <a:lnTo>
                  <a:pt x="10912" y="7138"/>
                </a:lnTo>
                <a:lnTo>
                  <a:pt x="13111" y="7138"/>
                </a:lnTo>
                <a:lnTo>
                  <a:pt x="20049" y="359"/>
                </a:lnTo>
                <a:lnTo>
                  <a:pt x="19289" y="0"/>
                </a:lnTo>
                <a:close/>
              </a:path>
            </a:pathLst>
          </a:custGeom>
          <a:solidFill>
            <a:srgbClr val="FFFFFF"/>
          </a:solidFill>
        </p:spPr>
        <p:txBody>
          <a:bodyPr wrap="square" lIns="0" tIns="0" rIns="0" bIns="0" rtlCol="0"/>
          <a:lstStyle/>
          <a:p>
            <a:endParaRPr/>
          </a:p>
        </p:txBody>
      </p:sp>
      <p:sp>
        <p:nvSpPr>
          <p:cNvPr id="120" name="object 120"/>
          <p:cNvSpPr/>
          <p:nvPr/>
        </p:nvSpPr>
        <p:spPr>
          <a:xfrm>
            <a:off x="668964" y="1930894"/>
            <a:ext cx="4445" cy="5715"/>
          </a:xfrm>
          <a:custGeom>
            <a:avLst/>
            <a:gdLst/>
            <a:ahLst/>
            <a:cxnLst/>
            <a:rect l="l" t="t" r="r" b="b"/>
            <a:pathLst>
              <a:path w="4445" h="5714">
                <a:moveTo>
                  <a:pt x="4343" y="0"/>
                </a:moveTo>
                <a:lnTo>
                  <a:pt x="1778" y="3149"/>
                </a:lnTo>
                <a:lnTo>
                  <a:pt x="647" y="4711"/>
                </a:lnTo>
                <a:lnTo>
                  <a:pt x="0" y="5715"/>
                </a:lnTo>
                <a:lnTo>
                  <a:pt x="1397" y="3949"/>
                </a:lnTo>
                <a:lnTo>
                  <a:pt x="2844" y="2057"/>
                </a:lnTo>
                <a:lnTo>
                  <a:pt x="4343" y="0"/>
                </a:lnTo>
                <a:close/>
              </a:path>
            </a:pathLst>
          </a:custGeom>
          <a:solidFill>
            <a:srgbClr val="FFFFFF"/>
          </a:solidFill>
        </p:spPr>
        <p:txBody>
          <a:bodyPr wrap="square" lIns="0" tIns="0" rIns="0" bIns="0" rtlCol="0"/>
          <a:lstStyle/>
          <a:p>
            <a:endParaRPr/>
          </a:p>
        </p:txBody>
      </p:sp>
      <p:sp>
        <p:nvSpPr>
          <p:cNvPr id="121" name="object 121"/>
          <p:cNvSpPr/>
          <p:nvPr/>
        </p:nvSpPr>
        <p:spPr>
          <a:xfrm>
            <a:off x="1899824" y="2290664"/>
            <a:ext cx="1905" cy="15875"/>
          </a:xfrm>
          <a:custGeom>
            <a:avLst/>
            <a:gdLst/>
            <a:ahLst/>
            <a:cxnLst/>
            <a:rect l="l" t="t" r="r" b="b"/>
            <a:pathLst>
              <a:path w="1905" h="15875">
                <a:moveTo>
                  <a:pt x="0" y="0"/>
                </a:moveTo>
                <a:lnTo>
                  <a:pt x="266" y="10032"/>
                </a:lnTo>
                <a:lnTo>
                  <a:pt x="888" y="11760"/>
                </a:lnTo>
                <a:lnTo>
                  <a:pt x="1320" y="13525"/>
                </a:lnTo>
                <a:lnTo>
                  <a:pt x="1866" y="15265"/>
                </a:lnTo>
                <a:lnTo>
                  <a:pt x="1530" y="10032"/>
                </a:lnTo>
                <a:lnTo>
                  <a:pt x="634" y="5092"/>
                </a:lnTo>
                <a:lnTo>
                  <a:pt x="0" y="0"/>
                </a:lnTo>
                <a:close/>
              </a:path>
            </a:pathLst>
          </a:custGeom>
          <a:solidFill>
            <a:srgbClr val="FFFFFF"/>
          </a:solidFill>
        </p:spPr>
        <p:txBody>
          <a:bodyPr wrap="square" lIns="0" tIns="0" rIns="0" bIns="0" rtlCol="0"/>
          <a:lstStyle/>
          <a:p>
            <a:endParaRPr/>
          </a:p>
        </p:txBody>
      </p:sp>
      <p:sp>
        <p:nvSpPr>
          <p:cNvPr id="122" name="object 122"/>
          <p:cNvSpPr/>
          <p:nvPr/>
        </p:nvSpPr>
        <p:spPr>
          <a:xfrm>
            <a:off x="1889464" y="2265433"/>
            <a:ext cx="5080" cy="12700"/>
          </a:xfrm>
          <a:custGeom>
            <a:avLst/>
            <a:gdLst/>
            <a:ahLst/>
            <a:cxnLst/>
            <a:rect l="l" t="t" r="r" b="b"/>
            <a:pathLst>
              <a:path w="5080" h="12700">
                <a:moveTo>
                  <a:pt x="0" y="0"/>
                </a:moveTo>
                <a:lnTo>
                  <a:pt x="2565" y="9817"/>
                </a:lnTo>
                <a:lnTo>
                  <a:pt x="2349" y="12547"/>
                </a:lnTo>
                <a:lnTo>
                  <a:pt x="4991" y="8267"/>
                </a:lnTo>
                <a:lnTo>
                  <a:pt x="0" y="0"/>
                </a:lnTo>
                <a:close/>
              </a:path>
            </a:pathLst>
          </a:custGeom>
          <a:solidFill>
            <a:srgbClr val="FFFFFF"/>
          </a:solidFill>
        </p:spPr>
        <p:txBody>
          <a:bodyPr wrap="square" lIns="0" tIns="0" rIns="0" bIns="0" rtlCol="0"/>
          <a:lstStyle/>
          <a:p>
            <a:endParaRPr/>
          </a:p>
        </p:txBody>
      </p:sp>
      <p:sp>
        <p:nvSpPr>
          <p:cNvPr id="123" name="object 123"/>
          <p:cNvSpPr/>
          <p:nvPr/>
        </p:nvSpPr>
        <p:spPr>
          <a:xfrm>
            <a:off x="562499" y="2782255"/>
            <a:ext cx="5715" cy="12065"/>
          </a:xfrm>
          <a:custGeom>
            <a:avLst/>
            <a:gdLst/>
            <a:ahLst/>
            <a:cxnLst/>
            <a:rect l="l" t="t" r="r" b="b"/>
            <a:pathLst>
              <a:path w="5715" h="12064">
                <a:moveTo>
                  <a:pt x="0" y="0"/>
                </a:moveTo>
                <a:lnTo>
                  <a:pt x="330" y="2425"/>
                </a:lnTo>
                <a:lnTo>
                  <a:pt x="5219" y="11544"/>
                </a:lnTo>
                <a:lnTo>
                  <a:pt x="1282" y="558"/>
                </a:lnTo>
                <a:lnTo>
                  <a:pt x="0" y="0"/>
                </a:lnTo>
                <a:close/>
              </a:path>
            </a:pathLst>
          </a:custGeom>
          <a:solidFill>
            <a:srgbClr val="FFFFFF"/>
          </a:solidFill>
        </p:spPr>
        <p:txBody>
          <a:bodyPr wrap="square" lIns="0" tIns="0" rIns="0" bIns="0" rtlCol="0"/>
          <a:lstStyle/>
          <a:p>
            <a:endParaRPr/>
          </a:p>
        </p:txBody>
      </p:sp>
      <p:sp>
        <p:nvSpPr>
          <p:cNvPr id="124" name="object 124"/>
          <p:cNvSpPr/>
          <p:nvPr/>
        </p:nvSpPr>
        <p:spPr>
          <a:xfrm>
            <a:off x="680372" y="2939395"/>
            <a:ext cx="2540" cy="6985"/>
          </a:xfrm>
          <a:custGeom>
            <a:avLst/>
            <a:gdLst/>
            <a:ahLst/>
            <a:cxnLst/>
            <a:rect l="l" t="t" r="r" b="b"/>
            <a:pathLst>
              <a:path w="2540" h="6985">
                <a:moveTo>
                  <a:pt x="0" y="0"/>
                </a:moveTo>
                <a:lnTo>
                  <a:pt x="2451" y="6705"/>
                </a:lnTo>
                <a:lnTo>
                  <a:pt x="2425" y="2425"/>
                </a:lnTo>
                <a:lnTo>
                  <a:pt x="0" y="0"/>
                </a:lnTo>
                <a:close/>
              </a:path>
            </a:pathLst>
          </a:custGeom>
          <a:solidFill>
            <a:srgbClr val="FFFFFF"/>
          </a:solidFill>
        </p:spPr>
        <p:txBody>
          <a:bodyPr wrap="square" lIns="0" tIns="0" rIns="0" bIns="0" rtlCol="0"/>
          <a:lstStyle/>
          <a:p>
            <a:endParaRPr/>
          </a:p>
        </p:txBody>
      </p:sp>
      <p:sp>
        <p:nvSpPr>
          <p:cNvPr id="125" name="object 125"/>
          <p:cNvSpPr/>
          <p:nvPr/>
        </p:nvSpPr>
        <p:spPr>
          <a:xfrm>
            <a:off x="798804" y="3029283"/>
            <a:ext cx="19050" cy="12700"/>
          </a:xfrm>
          <a:custGeom>
            <a:avLst/>
            <a:gdLst/>
            <a:ahLst/>
            <a:cxnLst/>
            <a:rect l="l" t="t" r="r" b="b"/>
            <a:pathLst>
              <a:path w="19050" h="12700">
                <a:moveTo>
                  <a:pt x="0" y="0"/>
                </a:moveTo>
                <a:lnTo>
                  <a:pt x="8182" y="5576"/>
                </a:lnTo>
                <a:lnTo>
                  <a:pt x="13904" y="9986"/>
                </a:lnTo>
                <a:lnTo>
                  <a:pt x="17328" y="12156"/>
                </a:lnTo>
                <a:lnTo>
                  <a:pt x="18618" y="11010"/>
                </a:lnTo>
                <a:lnTo>
                  <a:pt x="12725" y="7607"/>
                </a:lnTo>
                <a:lnTo>
                  <a:pt x="5651" y="3848"/>
                </a:lnTo>
                <a:lnTo>
                  <a:pt x="0" y="0"/>
                </a:lnTo>
                <a:close/>
              </a:path>
            </a:pathLst>
          </a:custGeom>
          <a:solidFill>
            <a:srgbClr val="FFFFFF"/>
          </a:solidFill>
        </p:spPr>
        <p:txBody>
          <a:bodyPr wrap="square" lIns="0" tIns="0" rIns="0" bIns="0" rtlCol="0"/>
          <a:lstStyle/>
          <a:p>
            <a:endParaRPr/>
          </a:p>
        </p:txBody>
      </p:sp>
      <p:sp>
        <p:nvSpPr>
          <p:cNvPr id="126" name="object 126"/>
          <p:cNvSpPr/>
          <p:nvPr/>
        </p:nvSpPr>
        <p:spPr>
          <a:xfrm>
            <a:off x="938077" y="3037141"/>
            <a:ext cx="8890" cy="5715"/>
          </a:xfrm>
          <a:custGeom>
            <a:avLst/>
            <a:gdLst/>
            <a:ahLst/>
            <a:cxnLst/>
            <a:rect l="l" t="t" r="r" b="b"/>
            <a:pathLst>
              <a:path w="8890" h="5714">
                <a:moveTo>
                  <a:pt x="0" y="0"/>
                </a:moveTo>
                <a:lnTo>
                  <a:pt x="1003" y="2781"/>
                </a:lnTo>
                <a:lnTo>
                  <a:pt x="88" y="2857"/>
                </a:lnTo>
                <a:lnTo>
                  <a:pt x="8864" y="5626"/>
                </a:lnTo>
                <a:lnTo>
                  <a:pt x="5605" y="2108"/>
                </a:lnTo>
                <a:lnTo>
                  <a:pt x="5041" y="2108"/>
                </a:lnTo>
                <a:lnTo>
                  <a:pt x="0" y="0"/>
                </a:lnTo>
                <a:close/>
              </a:path>
              <a:path w="8890" h="5714">
                <a:moveTo>
                  <a:pt x="5029" y="1485"/>
                </a:moveTo>
                <a:lnTo>
                  <a:pt x="5041" y="2108"/>
                </a:lnTo>
                <a:lnTo>
                  <a:pt x="5605" y="2108"/>
                </a:lnTo>
                <a:lnTo>
                  <a:pt x="5029" y="1485"/>
                </a:lnTo>
                <a:close/>
              </a:path>
            </a:pathLst>
          </a:custGeom>
          <a:solidFill>
            <a:srgbClr val="FFFFFF"/>
          </a:solidFill>
        </p:spPr>
        <p:txBody>
          <a:bodyPr wrap="square" lIns="0" tIns="0" rIns="0" bIns="0" rtlCol="0"/>
          <a:lstStyle/>
          <a:p>
            <a:endParaRPr/>
          </a:p>
        </p:txBody>
      </p:sp>
      <p:sp>
        <p:nvSpPr>
          <p:cNvPr id="141" name="object 141"/>
          <p:cNvSpPr/>
          <p:nvPr/>
        </p:nvSpPr>
        <p:spPr>
          <a:xfrm>
            <a:off x="1368590" y="3053790"/>
            <a:ext cx="10795" cy="5715"/>
          </a:xfrm>
          <a:custGeom>
            <a:avLst/>
            <a:gdLst/>
            <a:ahLst/>
            <a:cxnLst/>
            <a:rect l="l" t="t" r="r" b="b"/>
            <a:pathLst>
              <a:path w="10794" h="5714">
                <a:moveTo>
                  <a:pt x="10477" y="0"/>
                </a:moveTo>
                <a:lnTo>
                  <a:pt x="7124" y="1473"/>
                </a:lnTo>
                <a:lnTo>
                  <a:pt x="0" y="5219"/>
                </a:lnTo>
                <a:lnTo>
                  <a:pt x="3594" y="3682"/>
                </a:lnTo>
                <a:lnTo>
                  <a:pt x="7086" y="2019"/>
                </a:lnTo>
                <a:lnTo>
                  <a:pt x="10477" y="0"/>
                </a:lnTo>
                <a:close/>
              </a:path>
            </a:pathLst>
          </a:custGeom>
          <a:solidFill>
            <a:srgbClr val="FFFFFF"/>
          </a:solidFill>
        </p:spPr>
        <p:txBody>
          <a:bodyPr wrap="square" lIns="0" tIns="0" rIns="0" bIns="0" rtlCol="0"/>
          <a:lstStyle/>
          <a:p>
            <a:endParaRPr/>
          </a:p>
        </p:txBody>
      </p:sp>
      <p:sp>
        <p:nvSpPr>
          <p:cNvPr id="148" name="object 148"/>
          <p:cNvSpPr/>
          <p:nvPr/>
        </p:nvSpPr>
        <p:spPr>
          <a:xfrm>
            <a:off x="1347761" y="3051736"/>
            <a:ext cx="26670" cy="9525"/>
          </a:xfrm>
          <a:custGeom>
            <a:avLst/>
            <a:gdLst/>
            <a:ahLst/>
            <a:cxnLst/>
            <a:rect l="l" t="t" r="r" b="b"/>
            <a:pathLst>
              <a:path w="26669" h="9525">
                <a:moveTo>
                  <a:pt x="26657" y="0"/>
                </a:moveTo>
                <a:lnTo>
                  <a:pt x="19050" y="1968"/>
                </a:lnTo>
                <a:lnTo>
                  <a:pt x="11290" y="4343"/>
                </a:lnTo>
                <a:lnTo>
                  <a:pt x="3797" y="6172"/>
                </a:lnTo>
                <a:lnTo>
                  <a:pt x="2933" y="7150"/>
                </a:lnTo>
                <a:lnTo>
                  <a:pt x="0" y="9271"/>
                </a:lnTo>
                <a:lnTo>
                  <a:pt x="8128" y="7010"/>
                </a:lnTo>
                <a:lnTo>
                  <a:pt x="13639" y="4660"/>
                </a:lnTo>
                <a:lnTo>
                  <a:pt x="19697" y="2311"/>
                </a:lnTo>
                <a:lnTo>
                  <a:pt x="26657" y="0"/>
                </a:lnTo>
                <a:close/>
              </a:path>
            </a:pathLst>
          </a:custGeom>
          <a:solidFill>
            <a:srgbClr val="FFFFFF"/>
          </a:solidFill>
        </p:spPr>
        <p:txBody>
          <a:bodyPr wrap="square" lIns="0" tIns="0" rIns="0" bIns="0" rtlCol="0"/>
          <a:lstStyle/>
          <a:p>
            <a:endParaRPr/>
          </a:p>
        </p:txBody>
      </p:sp>
      <p:sp>
        <p:nvSpPr>
          <p:cNvPr id="150" name="object 150"/>
          <p:cNvSpPr/>
          <p:nvPr/>
        </p:nvSpPr>
        <p:spPr>
          <a:xfrm>
            <a:off x="1440519" y="3026019"/>
            <a:ext cx="1905" cy="635"/>
          </a:xfrm>
          <a:custGeom>
            <a:avLst/>
            <a:gdLst/>
            <a:ahLst/>
            <a:cxnLst/>
            <a:rect l="l" t="t" r="r" b="b"/>
            <a:pathLst>
              <a:path w="1905" h="635">
                <a:moveTo>
                  <a:pt x="1320" y="0"/>
                </a:moveTo>
                <a:lnTo>
                  <a:pt x="88" y="88"/>
                </a:lnTo>
                <a:lnTo>
                  <a:pt x="50" y="381"/>
                </a:lnTo>
                <a:lnTo>
                  <a:pt x="0" y="558"/>
                </a:lnTo>
                <a:lnTo>
                  <a:pt x="1320" y="0"/>
                </a:lnTo>
                <a:close/>
              </a:path>
            </a:pathLst>
          </a:custGeom>
          <a:solidFill>
            <a:srgbClr val="FFFFFF"/>
          </a:solidFill>
        </p:spPr>
        <p:txBody>
          <a:bodyPr wrap="square" lIns="0" tIns="0" rIns="0" bIns="0" rtlCol="0"/>
          <a:lstStyle/>
          <a:p>
            <a:endParaRPr/>
          </a:p>
        </p:txBody>
      </p:sp>
      <p:sp>
        <p:nvSpPr>
          <p:cNvPr id="152" name="object 152"/>
          <p:cNvSpPr/>
          <p:nvPr/>
        </p:nvSpPr>
        <p:spPr>
          <a:xfrm>
            <a:off x="1387789" y="3046289"/>
            <a:ext cx="10160" cy="2540"/>
          </a:xfrm>
          <a:custGeom>
            <a:avLst/>
            <a:gdLst/>
            <a:ahLst/>
            <a:cxnLst/>
            <a:rect l="l" t="t" r="r" b="b"/>
            <a:pathLst>
              <a:path w="10159" h="2539">
                <a:moveTo>
                  <a:pt x="10083" y="0"/>
                </a:moveTo>
                <a:lnTo>
                  <a:pt x="7035" y="647"/>
                </a:lnTo>
                <a:lnTo>
                  <a:pt x="3644" y="1536"/>
                </a:lnTo>
                <a:lnTo>
                  <a:pt x="0" y="2247"/>
                </a:lnTo>
                <a:lnTo>
                  <a:pt x="3136" y="2108"/>
                </a:lnTo>
                <a:lnTo>
                  <a:pt x="9270" y="952"/>
                </a:lnTo>
                <a:lnTo>
                  <a:pt x="10083" y="0"/>
                </a:lnTo>
                <a:close/>
              </a:path>
            </a:pathLst>
          </a:custGeom>
          <a:solidFill>
            <a:srgbClr val="FFFFFF"/>
          </a:solidFill>
        </p:spPr>
        <p:txBody>
          <a:bodyPr wrap="square" lIns="0" tIns="0" rIns="0" bIns="0" rtlCol="0"/>
          <a:lstStyle/>
          <a:p>
            <a:endParaRPr/>
          </a:p>
        </p:txBody>
      </p:sp>
      <p:sp>
        <p:nvSpPr>
          <p:cNvPr id="155" name="object 155"/>
          <p:cNvSpPr/>
          <p:nvPr/>
        </p:nvSpPr>
        <p:spPr>
          <a:xfrm>
            <a:off x="1424621" y="2997789"/>
            <a:ext cx="43815" cy="28575"/>
          </a:xfrm>
          <a:custGeom>
            <a:avLst/>
            <a:gdLst/>
            <a:ahLst/>
            <a:cxnLst/>
            <a:rect l="l" t="t" r="r" b="b"/>
            <a:pathLst>
              <a:path w="43815" h="28575">
                <a:moveTo>
                  <a:pt x="34645" y="4330"/>
                </a:moveTo>
                <a:lnTo>
                  <a:pt x="30569" y="5753"/>
                </a:lnTo>
                <a:lnTo>
                  <a:pt x="30581" y="6934"/>
                </a:lnTo>
                <a:lnTo>
                  <a:pt x="27394" y="9664"/>
                </a:lnTo>
                <a:lnTo>
                  <a:pt x="22593" y="12572"/>
                </a:lnTo>
                <a:lnTo>
                  <a:pt x="17716" y="15316"/>
                </a:lnTo>
                <a:lnTo>
                  <a:pt x="11138" y="18046"/>
                </a:lnTo>
                <a:lnTo>
                  <a:pt x="4673" y="19646"/>
                </a:lnTo>
                <a:lnTo>
                  <a:pt x="0" y="23952"/>
                </a:lnTo>
                <a:lnTo>
                  <a:pt x="1563" y="26868"/>
                </a:lnTo>
                <a:lnTo>
                  <a:pt x="7511" y="28339"/>
                </a:lnTo>
                <a:lnTo>
                  <a:pt x="15989" y="28308"/>
                </a:lnTo>
                <a:lnTo>
                  <a:pt x="15964" y="27266"/>
                </a:lnTo>
                <a:lnTo>
                  <a:pt x="15697" y="26619"/>
                </a:lnTo>
                <a:lnTo>
                  <a:pt x="17743" y="25443"/>
                </a:lnTo>
                <a:lnTo>
                  <a:pt x="6835" y="25443"/>
                </a:lnTo>
                <a:lnTo>
                  <a:pt x="8636" y="23164"/>
                </a:lnTo>
                <a:lnTo>
                  <a:pt x="17572" y="18908"/>
                </a:lnTo>
                <a:lnTo>
                  <a:pt x="22433" y="17241"/>
                </a:lnTo>
                <a:lnTo>
                  <a:pt x="25872" y="16558"/>
                </a:lnTo>
                <a:lnTo>
                  <a:pt x="30543" y="15252"/>
                </a:lnTo>
                <a:lnTo>
                  <a:pt x="30109" y="13480"/>
                </a:lnTo>
                <a:lnTo>
                  <a:pt x="36857" y="8115"/>
                </a:lnTo>
                <a:lnTo>
                  <a:pt x="30581" y="8115"/>
                </a:lnTo>
                <a:lnTo>
                  <a:pt x="30061" y="7696"/>
                </a:lnTo>
                <a:lnTo>
                  <a:pt x="34645" y="4330"/>
                </a:lnTo>
                <a:close/>
              </a:path>
              <a:path w="43815" h="28575">
                <a:moveTo>
                  <a:pt x="27457" y="19862"/>
                </a:moveTo>
                <a:lnTo>
                  <a:pt x="12641" y="24261"/>
                </a:lnTo>
                <a:lnTo>
                  <a:pt x="6835" y="25443"/>
                </a:lnTo>
                <a:lnTo>
                  <a:pt x="17743" y="25443"/>
                </a:lnTo>
                <a:lnTo>
                  <a:pt x="27457" y="19862"/>
                </a:lnTo>
                <a:close/>
              </a:path>
              <a:path w="43815" h="28575">
                <a:moveTo>
                  <a:pt x="43802" y="0"/>
                </a:moveTo>
                <a:lnTo>
                  <a:pt x="30581" y="8115"/>
                </a:lnTo>
                <a:lnTo>
                  <a:pt x="36857" y="8115"/>
                </a:lnTo>
                <a:lnTo>
                  <a:pt x="42872" y="3229"/>
                </a:lnTo>
                <a:lnTo>
                  <a:pt x="43802" y="0"/>
                </a:lnTo>
                <a:close/>
              </a:path>
            </a:pathLst>
          </a:custGeom>
          <a:solidFill>
            <a:srgbClr val="FFFFFF"/>
          </a:solidFill>
        </p:spPr>
        <p:txBody>
          <a:bodyPr wrap="square" lIns="0" tIns="0" rIns="0" bIns="0" rtlCol="0"/>
          <a:lstStyle/>
          <a:p>
            <a:endParaRPr/>
          </a:p>
        </p:txBody>
      </p:sp>
      <p:sp>
        <p:nvSpPr>
          <p:cNvPr id="156" name="object 156"/>
          <p:cNvSpPr/>
          <p:nvPr/>
        </p:nvSpPr>
        <p:spPr>
          <a:xfrm>
            <a:off x="1411605" y="3026577"/>
            <a:ext cx="29209" cy="12065"/>
          </a:xfrm>
          <a:custGeom>
            <a:avLst/>
            <a:gdLst/>
            <a:ahLst/>
            <a:cxnLst/>
            <a:rect l="l" t="t" r="r" b="b"/>
            <a:pathLst>
              <a:path w="29209" h="12064">
                <a:moveTo>
                  <a:pt x="5130" y="9436"/>
                </a:moveTo>
                <a:lnTo>
                  <a:pt x="0" y="11658"/>
                </a:lnTo>
                <a:lnTo>
                  <a:pt x="3996" y="10401"/>
                </a:lnTo>
                <a:lnTo>
                  <a:pt x="3467" y="10401"/>
                </a:lnTo>
                <a:lnTo>
                  <a:pt x="5130" y="9436"/>
                </a:lnTo>
                <a:close/>
              </a:path>
              <a:path w="29209" h="12064">
                <a:moveTo>
                  <a:pt x="28917" y="0"/>
                </a:moveTo>
                <a:lnTo>
                  <a:pt x="22578" y="2668"/>
                </a:lnTo>
                <a:lnTo>
                  <a:pt x="16263" y="5391"/>
                </a:lnTo>
                <a:lnTo>
                  <a:pt x="9913" y="8018"/>
                </a:lnTo>
                <a:lnTo>
                  <a:pt x="3467" y="10401"/>
                </a:lnTo>
                <a:lnTo>
                  <a:pt x="3996" y="10401"/>
                </a:lnTo>
                <a:lnTo>
                  <a:pt x="6095" y="9740"/>
                </a:lnTo>
                <a:lnTo>
                  <a:pt x="10706" y="9029"/>
                </a:lnTo>
                <a:lnTo>
                  <a:pt x="19024" y="7073"/>
                </a:lnTo>
                <a:lnTo>
                  <a:pt x="27177" y="2387"/>
                </a:lnTo>
                <a:lnTo>
                  <a:pt x="28613" y="901"/>
                </a:lnTo>
                <a:lnTo>
                  <a:pt x="28917" y="0"/>
                </a:lnTo>
                <a:close/>
              </a:path>
            </a:pathLst>
          </a:custGeom>
          <a:solidFill>
            <a:srgbClr val="FFFFFF"/>
          </a:solidFill>
        </p:spPr>
        <p:txBody>
          <a:bodyPr wrap="square" lIns="0" tIns="0" rIns="0" bIns="0" rtlCol="0"/>
          <a:lstStyle/>
          <a:p>
            <a:endParaRPr/>
          </a:p>
        </p:txBody>
      </p:sp>
      <p:sp>
        <p:nvSpPr>
          <p:cNvPr id="157" name="object 157"/>
          <p:cNvSpPr/>
          <p:nvPr/>
        </p:nvSpPr>
        <p:spPr>
          <a:xfrm>
            <a:off x="1374432" y="3038233"/>
            <a:ext cx="37465" cy="13970"/>
          </a:xfrm>
          <a:custGeom>
            <a:avLst/>
            <a:gdLst/>
            <a:ahLst/>
            <a:cxnLst/>
            <a:rect l="l" t="t" r="r" b="b"/>
            <a:pathLst>
              <a:path w="37465" h="13969">
                <a:moveTo>
                  <a:pt x="13926" y="8534"/>
                </a:moveTo>
                <a:lnTo>
                  <a:pt x="13398" y="8534"/>
                </a:lnTo>
                <a:lnTo>
                  <a:pt x="8585" y="10502"/>
                </a:lnTo>
                <a:lnTo>
                  <a:pt x="0" y="13500"/>
                </a:lnTo>
                <a:lnTo>
                  <a:pt x="4610" y="12306"/>
                </a:lnTo>
                <a:lnTo>
                  <a:pt x="9093" y="11226"/>
                </a:lnTo>
                <a:lnTo>
                  <a:pt x="12775" y="10426"/>
                </a:lnTo>
                <a:lnTo>
                  <a:pt x="11455" y="10426"/>
                </a:lnTo>
                <a:lnTo>
                  <a:pt x="11036" y="10375"/>
                </a:lnTo>
                <a:lnTo>
                  <a:pt x="12318" y="10147"/>
                </a:lnTo>
                <a:lnTo>
                  <a:pt x="12826" y="9931"/>
                </a:lnTo>
                <a:lnTo>
                  <a:pt x="12890" y="9563"/>
                </a:lnTo>
                <a:lnTo>
                  <a:pt x="13677" y="8737"/>
                </a:lnTo>
                <a:lnTo>
                  <a:pt x="13926" y="8534"/>
                </a:lnTo>
                <a:close/>
              </a:path>
              <a:path w="37465" h="13969">
                <a:moveTo>
                  <a:pt x="12636" y="10350"/>
                </a:moveTo>
                <a:lnTo>
                  <a:pt x="11455" y="10426"/>
                </a:lnTo>
                <a:lnTo>
                  <a:pt x="12775" y="10426"/>
                </a:lnTo>
                <a:lnTo>
                  <a:pt x="12951" y="10388"/>
                </a:lnTo>
                <a:lnTo>
                  <a:pt x="12623" y="10388"/>
                </a:lnTo>
                <a:close/>
              </a:path>
              <a:path w="37465" h="13969">
                <a:moveTo>
                  <a:pt x="13360" y="10299"/>
                </a:moveTo>
                <a:lnTo>
                  <a:pt x="12738" y="10350"/>
                </a:lnTo>
                <a:lnTo>
                  <a:pt x="13009" y="10375"/>
                </a:lnTo>
                <a:lnTo>
                  <a:pt x="13360" y="10299"/>
                </a:lnTo>
                <a:close/>
              </a:path>
              <a:path w="37465" h="13969">
                <a:moveTo>
                  <a:pt x="21446" y="6832"/>
                </a:moveTo>
                <a:lnTo>
                  <a:pt x="21132" y="6832"/>
                </a:lnTo>
                <a:lnTo>
                  <a:pt x="15024" y="8928"/>
                </a:lnTo>
                <a:lnTo>
                  <a:pt x="12826" y="9931"/>
                </a:lnTo>
                <a:lnTo>
                  <a:pt x="12636" y="10350"/>
                </a:lnTo>
                <a:lnTo>
                  <a:pt x="18911" y="7917"/>
                </a:lnTo>
                <a:lnTo>
                  <a:pt x="21446" y="6832"/>
                </a:lnTo>
                <a:close/>
              </a:path>
              <a:path w="37465" h="13969">
                <a:moveTo>
                  <a:pt x="20713" y="63"/>
                </a:moveTo>
                <a:lnTo>
                  <a:pt x="12570" y="3387"/>
                </a:lnTo>
                <a:lnTo>
                  <a:pt x="8820" y="5446"/>
                </a:lnTo>
                <a:lnTo>
                  <a:pt x="6251" y="7198"/>
                </a:lnTo>
                <a:lnTo>
                  <a:pt x="1650" y="9601"/>
                </a:lnTo>
                <a:lnTo>
                  <a:pt x="11371" y="6444"/>
                </a:lnTo>
                <a:lnTo>
                  <a:pt x="16647" y="6444"/>
                </a:lnTo>
                <a:lnTo>
                  <a:pt x="17422" y="5849"/>
                </a:lnTo>
                <a:lnTo>
                  <a:pt x="21658" y="2889"/>
                </a:lnTo>
                <a:lnTo>
                  <a:pt x="23663" y="681"/>
                </a:lnTo>
                <a:lnTo>
                  <a:pt x="20713" y="63"/>
                </a:lnTo>
                <a:close/>
              </a:path>
              <a:path w="37465" h="13969">
                <a:moveTo>
                  <a:pt x="16647" y="6444"/>
                </a:moveTo>
                <a:lnTo>
                  <a:pt x="11371" y="6444"/>
                </a:lnTo>
                <a:lnTo>
                  <a:pt x="9891" y="7562"/>
                </a:lnTo>
                <a:lnTo>
                  <a:pt x="7228" y="9433"/>
                </a:lnTo>
                <a:lnTo>
                  <a:pt x="13398" y="8534"/>
                </a:lnTo>
                <a:lnTo>
                  <a:pt x="13926" y="8534"/>
                </a:lnTo>
                <a:lnTo>
                  <a:pt x="16647" y="6444"/>
                </a:lnTo>
                <a:close/>
              </a:path>
              <a:path w="37465" h="13969">
                <a:moveTo>
                  <a:pt x="37185" y="0"/>
                </a:moveTo>
                <a:lnTo>
                  <a:pt x="31800" y="1612"/>
                </a:lnTo>
                <a:lnTo>
                  <a:pt x="25349" y="4394"/>
                </a:lnTo>
                <a:lnTo>
                  <a:pt x="13677" y="8724"/>
                </a:lnTo>
                <a:lnTo>
                  <a:pt x="21132" y="6832"/>
                </a:lnTo>
                <a:lnTo>
                  <a:pt x="21446" y="6832"/>
                </a:lnTo>
                <a:lnTo>
                  <a:pt x="25018" y="5303"/>
                </a:lnTo>
                <a:lnTo>
                  <a:pt x="37185" y="0"/>
                </a:lnTo>
                <a:close/>
              </a:path>
            </a:pathLst>
          </a:custGeom>
          <a:solidFill>
            <a:srgbClr val="FFFFFF"/>
          </a:solidFill>
        </p:spPr>
        <p:txBody>
          <a:bodyPr wrap="square" lIns="0" tIns="0" rIns="0" bIns="0" rtlCol="0"/>
          <a:lstStyle/>
          <a:p>
            <a:endParaRPr/>
          </a:p>
        </p:txBody>
      </p:sp>
      <p:sp>
        <p:nvSpPr>
          <p:cNvPr id="160" name="object 160"/>
          <p:cNvSpPr/>
          <p:nvPr/>
        </p:nvSpPr>
        <p:spPr>
          <a:xfrm>
            <a:off x="1327312" y="3051681"/>
            <a:ext cx="22860" cy="6985"/>
          </a:xfrm>
          <a:custGeom>
            <a:avLst/>
            <a:gdLst/>
            <a:ahLst/>
            <a:cxnLst/>
            <a:rect l="l" t="t" r="r" b="b"/>
            <a:pathLst>
              <a:path w="22859" h="6985">
                <a:moveTo>
                  <a:pt x="22479" y="0"/>
                </a:moveTo>
                <a:lnTo>
                  <a:pt x="11239" y="939"/>
                </a:lnTo>
                <a:lnTo>
                  <a:pt x="12090" y="1955"/>
                </a:lnTo>
                <a:lnTo>
                  <a:pt x="0" y="4686"/>
                </a:lnTo>
                <a:lnTo>
                  <a:pt x="2933" y="5435"/>
                </a:lnTo>
                <a:lnTo>
                  <a:pt x="1663" y="6730"/>
                </a:lnTo>
                <a:lnTo>
                  <a:pt x="22479" y="0"/>
                </a:lnTo>
                <a:close/>
              </a:path>
            </a:pathLst>
          </a:custGeom>
          <a:solidFill>
            <a:srgbClr val="FFFFFF"/>
          </a:solidFill>
        </p:spPr>
        <p:txBody>
          <a:bodyPr wrap="square" lIns="0" tIns="0" rIns="0" bIns="0" rtlCol="0"/>
          <a:lstStyle/>
          <a:p>
            <a:endParaRPr/>
          </a:p>
        </p:txBody>
      </p:sp>
      <p:sp>
        <p:nvSpPr>
          <p:cNvPr id="161" name="object 161"/>
          <p:cNvSpPr/>
          <p:nvPr/>
        </p:nvSpPr>
        <p:spPr>
          <a:xfrm>
            <a:off x="1442938" y="3021124"/>
            <a:ext cx="10795" cy="8890"/>
          </a:xfrm>
          <a:custGeom>
            <a:avLst/>
            <a:gdLst/>
            <a:ahLst/>
            <a:cxnLst/>
            <a:rect l="l" t="t" r="r" b="b"/>
            <a:pathLst>
              <a:path w="10794" h="8889">
                <a:moveTo>
                  <a:pt x="10236" y="0"/>
                </a:moveTo>
                <a:lnTo>
                  <a:pt x="7454" y="1765"/>
                </a:lnTo>
                <a:lnTo>
                  <a:pt x="4546" y="3276"/>
                </a:lnTo>
                <a:lnTo>
                  <a:pt x="1689" y="4927"/>
                </a:lnTo>
                <a:lnTo>
                  <a:pt x="0" y="8331"/>
                </a:lnTo>
                <a:lnTo>
                  <a:pt x="3428" y="5537"/>
                </a:lnTo>
                <a:lnTo>
                  <a:pt x="6908" y="2895"/>
                </a:lnTo>
                <a:lnTo>
                  <a:pt x="10236" y="0"/>
                </a:lnTo>
                <a:close/>
              </a:path>
            </a:pathLst>
          </a:custGeom>
          <a:solidFill>
            <a:srgbClr val="FFFFFF"/>
          </a:solidFill>
        </p:spPr>
        <p:txBody>
          <a:bodyPr wrap="square" lIns="0" tIns="0" rIns="0" bIns="0" rtlCol="0"/>
          <a:lstStyle/>
          <a:p>
            <a:endParaRPr/>
          </a:p>
        </p:txBody>
      </p:sp>
      <p:sp>
        <p:nvSpPr>
          <p:cNvPr id="162" name="object 162"/>
          <p:cNvSpPr/>
          <p:nvPr/>
        </p:nvSpPr>
        <p:spPr>
          <a:xfrm>
            <a:off x="1470384" y="3011171"/>
            <a:ext cx="6350" cy="5080"/>
          </a:xfrm>
          <a:custGeom>
            <a:avLst/>
            <a:gdLst/>
            <a:ahLst/>
            <a:cxnLst/>
            <a:rect l="l" t="t" r="r" b="b"/>
            <a:pathLst>
              <a:path w="6350" h="5080">
                <a:moveTo>
                  <a:pt x="6223" y="0"/>
                </a:moveTo>
                <a:lnTo>
                  <a:pt x="0" y="2171"/>
                </a:lnTo>
                <a:lnTo>
                  <a:pt x="12" y="4533"/>
                </a:lnTo>
                <a:lnTo>
                  <a:pt x="6223" y="0"/>
                </a:lnTo>
                <a:close/>
              </a:path>
            </a:pathLst>
          </a:custGeom>
          <a:solidFill>
            <a:srgbClr val="FFFFFF"/>
          </a:solidFill>
        </p:spPr>
        <p:txBody>
          <a:bodyPr wrap="square" lIns="0" tIns="0" rIns="0" bIns="0" rtlCol="0"/>
          <a:lstStyle/>
          <a:p>
            <a:endParaRPr/>
          </a:p>
        </p:txBody>
      </p:sp>
      <p:sp>
        <p:nvSpPr>
          <p:cNvPr id="163" name="object 163"/>
          <p:cNvSpPr/>
          <p:nvPr/>
        </p:nvSpPr>
        <p:spPr>
          <a:xfrm>
            <a:off x="1274109" y="1823740"/>
            <a:ext cx="6350" cy="635"/>
          </a:xfrm>
          <a:custGeom>
            <a:avLst/>
            <a:gdLst/>
            <a:ahLst/>
            <a:cxnLst/>
            <a:rect l="l" t="t" r="r" b="b"/>
            <a:pathLst>
              <a:path w="6350" h="635">
                <a:moveTo>
                  <a:pt x="4178" y="114"/>
                </a:moveTo>
                <a:lnTo>
                  <a:pt x="2008" y="114"/>
                </a:lnTo>
                <a:lnTo>
                  <a:pt x="6248" y="355"/>
                </a:lnTo>
                <a:lnTo>
                  <a:pt x="4178" y="114"/>
                </a:lnTo>
                <a:close/>
              </a:path>
              <a:path w="6350" h="635">
                <a:moveTo>
                  <a:pt x="0" y="0"/>
                </a:moveTo>
                <a:lnTo>
                  <a:pt x="2008" y="114"/>
                </a:lnTo>
                <a:lnTo>
                  <a:pt x="0" y="0"/>
                </a:lnTo>
                <a:close/>
              </a:path>
            </a:pathLst>
          </a:custGeom>
          <a:solidFill>
            <a:srgbClr val="FFFFFF"/>
          </a:solidFill>
        </p:spPr>
        <p:txBody>
          <a:bodyPr wrap="square" lIns="0" tIns="0" rIns="0" bIns="0" rtlCol="0"/>
          <a:lstStyle/>
          <a:p>
            <a:endParaRPr/>
          </a:p>
        </p:txBody>
      </p:sp>
      <p:sp>
        <p:nvSpPr>
          <p:cNvPr id="164" name="object 164"/>
          <p:cNvSpPr/>
          <p:nvPr/>
        </p:nvSpPr>
        <p:spPr>
          <a:xfrm>
            <a:off x="1322672" y="1832757"/>
            <a:ext cx="3175" cy="1270"/>
          </a:xfrm>
          <a:custGeom>
            <a:avLst/>
            <a:gdLst/>
            <a:ahLst/>
            <a:cxnLst/>
            <a:rect l="l" t="t" r="r" b="b"/>
            <a:pathLst>
              <a:path w="3175" h="1269">
                <a:moveTo>
                  <a:pt x="1778" y="749"/>
                </a:moveTo>
                <a:lnTo>
                  <a:pt x="3098" y="0"/>
                </a:lnTo>
                <a:lnTo>
                  <a:pt x="927" y="63"/>
                </a:lnTo>
                <a:lnTo>
                  <a:pt x="0" y="279"/>
                </a:lnTo>
                <a:lnTo>
                  <a:pt x="1778" y="749"/>
                </a:lnTo>
                <a:close/>
              </a:path>
            </a:pathLst>
          </a:custGeom>
          <a:solidFill>
            <a:srgbClr val="FFFFFF"/>
          </a:solidFill>
        </p:spPr>
        <p:txBody>
          <a:bodyPr wrap="square" lIns="0" tIns="0" rIns="0" bIns="0" rtlCol="0"/>
          <a:lstStyle/>
          <a:p>
            <a:endParaRPr/>
          </a:p>
        </p:txBody>
      </p:sp>
      <p:sp>
        <p:nvSpPr>
          <p:cNvPr id="165" name="object 165"/>
          <p:cNvSpPr/>
          <p:nvPr/>
        </p:nvSpPr>
        <p:spPr>
          <a:xfrm>
            <a:off x="1824109" y="2423169"/>
            <a:ext cx="5080" cy="20320"/>
          </a:xfrm>
          <a:custGeom>
            <a:avLst/>
            <a:gdLst/>
            <a:ahLst/>
            <a:cxnLst/>
            <a:rect l="l" t="t" r="r" b="b"/>
            <a:pathLst>
              <a:path w="5080" h="20319">
                <a:moveTo>
                  <a:pt x="4876" y="0"/>
                </a:moveTo>
                <a:lnTo>
                  <a:pt x="2501" y="1193"/>
                </a:lnTo>
                <a:lnTo>
                  <a:pt x="203" y="4152"/>
                </a:lnTo>
                <a:lnTo>
                  <a:pt x="685" y="10756"/>
                </a:lnTo>
                <a:lnTo>
                  <a:pt x="469" y="15836"/>
                </a:lnTo>
                <a:lnTo>
                  <a:pt x="0" y="20129"/>
                </a:lnTo>
                <a:lnTo>
                  <a:pt x="1905" y="10706"/>
                </a:lnTo>
                <a:lnTo>
                  <a:pt x="4876" y="0"/>
                </a:lnTo>
                <a:close/>
              </a:path>
            </a:pathLst>
          </a:custGeom>
          <a:solidFill>
            <a:srgbClr val="FFFFFF"/>
          </a:solidFill>
        </p:spPr>
        <p:txBody>
          <a:bodyPr wrap="square" lIns="0" tIns="0" rIns="0" bIns="0" rtlCol="0"/>
          <a:lstStyle/>
          <a:p>
            <a:endParaRPr/>
          </a:p>
        </p:txBody>
      </p:sp>
      <p:sp>
        <p:nvSpPr>
          <p:cNvPr id="166" name="object 166"/>
          <p:cNvSpPr/>
          <p:nvPr/>
        </p:nvSpPr>
        <p:spPr>
          <a:xfrm>
            <a:off x="1646467" y="2011488"/>
            <a:ext cx="7620" cy="6350"/>
          </a:xfrm>
          <a:custGeom>
            <a:avLst/>
            <a:gdLst/>
            <a:ahLst/>
            <a:cxnLst/>
            <a:rect l="l" t="t" r="r" b="b"/>
            <a:pathLst>
              <a:path w="7619" h="6350">
                <a:moveTo>
                  <a:pt x="0" y="0"/>
                </a:moveTo>
                <a:lnTo>
                  <a:pt x="431" y="800"/>
                </a:lnTo>
                <a:lnTo>
                  <a:pt x="901" y="1600"/>
                </a:lnTo>
                <a:lnTo>
                  <a:pt x="1320" y="2451"/>
                </a:lnTo>
                <a:lnTo>
                  <a:pt x="7048" y="5727"/>
                </a:lnTo>
                <a:lnTo>
                  <a:pt x="4902" y="4025"/>
                </a:lnTo>
                <a:lnTo>
                  <a:pt x="2641" y="1930"/>
                </a:lnTo>
                <a:lnTo>
                  <a:pt x="0" y="0"/>
                </a:lnTo>
                <a:close/>
              </a:path>
            </a:pathLst>
          </a:custGeom>
          <a:solidFill>
            <a:srgbClr val="FFFFFF"/>
          </a:solidFill>
        </p:spPr>
        <p:txBody>
          <a:bodyPr wrap="square" lIns="0" tIns="0" rIns="0" bIns="0" rtlCol="0"/>
          <a:lstStyle/>
          <a:p>
            <a:endParaRPr/>
          </a:p>
        </p:txBody>
      </p:sp>
      <p:sp>
        <p:nvSpPr>
          <p:cNvPr id="167" name="object 167"/>
          <p:cNvSpPr/>
          <p:nvPr/>
        </p:nvSpPr>
        <p:spPr>
          <a:xfrm>
            <a:off x="1627749" y="2003512"/>
            <a:ext cx="7620" cy="10160"/>
          </a:xfrm>
          <a:custGeom>
            <a:avLst/>
            <a:gdLst/>
            <a:ahLst/>
            <a:cxnLst/>
            <a:rect l="l" t="t" r="r" b="b"/>
            <a:pathLst>
              <a:path w="7619" h="10160">
                <a:moveTo>
                  <a:pt x="0" y="0"/>
                </a:moveTo>
                <a:lnTo>
                  <a:pt x="1485" y="2324"/>
                </a:lnTo>
                <a:lnTo>
                  <a:pt x="3784" y="5486"/>
                </a:lnTo>
                <a:lnTo>
                  <a:pt x="7175" y="9766"/>
                </a:lnTo>
                <a:lnTo>
                  <a:pt x="0" y="0"/>
                </a:lnTo>
                <a:close/>
              </a:path>
            </a:pathLst>
          </a:custGeom>
          <a:solidFill>
            <a:srgbClr val="FFFFFF"/>
          </a:solidFill>
        </p:spPr>
        <p:txBody>
          <a:bodyPr wrap="square" lIns="0" tIns="0" rIns="0" bIns="0" rtlCol="0"/>
          <a:lstStyle/>
          <a:p>
            <a:endParaRPr/>
          </a:p>
        </p:txBody>
      </p:sp>
      <p:sp>
        <p:nvSpPr>
          <p:cNvPr id="168" name="object 168"/>
          <p:cNvSpPr/>
          <p:nvPr/>
        </p:nvSpPr>
        <p:spPr>
          <a:xfrm>
            <a:off x="1029848" y="1834374"/>
            <a:ext cx="11430" cy="4445"/>
          </a:xfrm>
          <a:custGeom>
            <a:avLst/>
            <a:gdLst/>
            <a:ahLst/>
            <a:cxnLst/>
            <a:rect l="l" t="t" r="r" b="b"/>
            <a:pathLst>
              <a:path w="11430" h="4444">
                <a:moveTo>
                  <a:pt x="6477" y="0"/>
                </a:moveTo>
                <a:lnTo>
                  <a:pt x="4238" y="1257"/>
                </a:lnTo>
                <a:lnTo>
                  <a:pt x="2120" y="2565"/>
                </a:lnTo>
                <a:lnTo>
                  <a:pt x="0" y="3987"/>
                </a:lnTo>
                <a:lnTo>
                  <a:pt x="10387" y="1396"/>
                </a:lnTo>
                <a:lnTo>
                  <a:pt x="5880" y="1397"/>
                </a:lnTo>
                <a:lnTo>
                  <a:pt x="6477" y="0"/>
                </a:lnTo>
                <a:close/>
              </a:path>
              <a:path w="11430" h="4444">
                <a:moveTo>
                  <a:pt x="10947" y="1257"/>
                </a:moveTo>
                <a:lnTo>
                  <a:pt x="5880" y="1397"/>
                </a:lnTo>
                <a:lnTo>
                  <a:pt x="10387" y="1396"/>
                </a:lnTo>
                <a:lnTo>
                  <a:pt x="10947" y="1257"/>
                </a:lnTo>
                <a:close/>
              </a:path>
            </a:pathLst>
          </a:custGeom>
          <a:solidFill>
            <a:srgbClr val="FFFFFF"/>
          </a:solidFill>
        </p:spPr>
        <p:txBody>
          <a:bodyPr wrap="square" lIns="0" tIns="0" rIns="0" bIns="0" rtlCol="0"/>
          <a:lstStyle/>
          <a:p>
            <a:endParaRPr/>
          </a:p>
        </p:txBody>
      </p:sp>
      <p:sp>
        <p:nvSpPr>
          <p:cNvPr id="169" name="object 169"/>
          <p:cNvSpPr/>
          <p:nvPr/>
        </p:nvSpPr>
        <p:spPr>
          <a:xfrm>
            <a:off x="1693222" y="2809817"/>
            <a:ext cx="13335" cy="15875"/>
          </a:xfrm>
          <a:custGeom>
            <a:avLst/>
            <a:gdLst/>
            <a:ahLst/>
            <a:cxnLst/>
            <a:rect l="l" t="t" r="r" b="b"/>
            <a:pathLst>
              <a:path w="13335" h="15875">
                <a:moveTo>
                  <a:pt x="13017" y="0"/>
                </a:moveTo>
                <a:lnTo>
                  <a:pt x="6197" y="7239"/>
                </a:lnTo>
                <a:lnTo>
                  <a:pt x="0" y="12458"/>
                </a:lnTo>
                <a:lnTo>
                  <a:pt x="25" y="15722"/>
                </a:lnTo>
                <a:lnTo>
                  <a:pt x="5511" y="9652"/>
                </a:lnTo>
                <a:lnTo>
                  <a:pt x="9601" y="4572"/>
                </a:lnTo>
                <a:lnTo>
                  <a:pt x="13017" y="0"/>
                </a:lnTo>
                <a:close/>
              </a:path>
            </a:pathLst>
          </a:custGeom>
          <a:solidFill>
            <a:srgbClr val="FFFFFF"/>
          </a:solidFill>
        </p:spPr>
        <p:txBody>
          <a:bodyPr wrap="square" lIns="0" tIns="0" rIns="0" bIns="0" rtlCol="0"/>
          <a:lstStyle/>
          <a:p>
            <a:endParaRPr/>
          </a:p>
        </p:txBody>
      </p:sp>
      <p:sp>
        <p:nvSpPr>
          <p:cNvPr id="170" name="object 170"/>
          <p:cNvSpPr/>
          <p:nvPr/>
        </p:nvSpPr>
        <p:spPr>
          <a:xfrm>
            <a:off x="1296869" y="1802911"/>
            <a:ext cx="6985" cy="1270"/>
          </a:xfrm>
          <a:custGeom>
            <a:avLst/>
            <a:gdLst/>
            <a:ahLst/>
            <a:cxnLst/>
            <a:rect l="l" t="t" r="r" b="b"/>
            <a:pathLst>
              <a:path w="6984" h="1269">
                <a:moveTo>
                  <a:pt x="1752" y="0"/>
                </a:moveTo>
                <a:lnTo>
                  <a:pt x="0" y="139"/>
                </a:lnTo>
                <a:lnTo>
                  <a:pt x="25" y="673"/>
                </a:lnTo>
                <a:lnTo>
                  <a:pt x="4089" y="1054"/>
                </a:lnTo>
                <a:lnTo>
                  <a:pt x="6451" y="1054"/>
                </a:lnTo>
                <a:lnTo>
                  <a:pt x="5727" y="330"/>
                </a:lnTo>
                <a:lnTo>
                  <a:pt x="1752" y="0"/>
                </a:lnTo>
                <a:close/>
              </a:path>
            </a:pathLst>
          </a:custGeom>
          <a:solidFill>
            <a:srgbClr val="FFFFFF"/>
          </a:solidFill>
        </p:spPr>
        <p:txBody>
          <a:bodyPr wrap="square" lIns="0" tIns="0" rIns="0" bIns="0" rtlCol="0"/>
          <a:lstStyle/>
          <a:p>
            <a:endParaRPr/>
          </a:p>
        </p:txBody>
      </p:sp>
      <p:sp>
        <p:nvSpPr>
          <p:cNvPr id="171" name="object 171"/>
          <p:cNvSpPr/>
          <p:nvPr/>
        </p:nvSpPr>
        <p:spPr>
          <a:xfrm>
            <a:off x="1706245" y="2790288"/>
            <a:ext cx="13335" cy="19685"/>
          </a:xfrm>
          <a:custGeom>
            <a:avLst/>
            <a:gdLst/>
            <a:ahLst/>
            <a:cxnLst/>
            <a:rect l="l" t="t" r="r" b="b"/>
            <a:pathLst>
              <a:path w="13335" h="19685">
                <a:moveTo>
                  <a:pt x="13220" y="0"/>
                </a:moveTo>
                <a:lnTo>
                  <a:pt x="10426" y="3327"/>
                </a:lnTo>
                <a:lnTo>
                  <a:pt x="8953" y="5930"/>
                </a:lnTo>
                <a:lnTo>
                  <a:pt x="7505" y="8572"/>
                </a:lnTo>
                <a:lnTo>
                  <a:pt x="5829" y="11239"/>
                </a:lnTo>
                <a:lnTo>
                  <a:pt x="4041" y="13931"/>
                </a:lnTo>
                <a:lnTo>
                  <a:pt x="2184" y="16611"/>
                </a:lnTo>
                <a:lnTo>
                  <a:pt x="0" y="19532"/>
                </a:lnTo>
                <a:lnTo>
                  <a:pt x="2501" y="16852"/>
                </a:lnTo>
                <a:lnTo>
                  <a:pt x="5180" y="13881"/>
                </a:lnTo>
                <a:lnTo>
                  <a:pt x="7480" y="10693"/>
                </a:lnTo>
                <a:lnTo>
                  <a:pt x="9715" y="7378"/>
                </a:lnTo>
                <a:lnTo>
                  <a:pt x="11722" y="3797"/>
                </a:lnTo>
                <a:lnTo>
                  <a:pt x="13220" y="0"/>
                </a:lnTo>
                <a:close/>
              </a:path>
            </a:pathLst>
          </a:custGeom>
          <a:solidFill>
            <a:srgbClr val="FFFFFF"/>
          </a:solidFill>
        </p:spPr>
        <p:txBody>
          <a:bodyPr wrap="square" lIns="0" tIns="0" rIns="0" bIns="0" rtlCol="0"/>
          <a:lstStyle/>
          <a:p>
            <a:endParaRPr/>
          </a:p>
        </p:txBody>
      </p:sp>
      <p:sp>
        <p:nvSpPr>
          <p:cNvPr id="172" name="object 172"/>
          <p:cNvSpPr/>
          <p:nvPr/>
        </p:nvSpPr>
        <p:spPr>
          <a:xfrm>
            <a:off x="559820" y="2497056"/>
            <a:ext cx="635" cy="2540"/>
          </a:xfrm>
          <a:custGeom>
            <a:avLst/>
            <a:gdLst/>
            <a:ahLst/>
            <a:cxnLst/>
            <a:rect l="l" t="t" r="r" b="b"/>
            <a:pathLst>
              <a:path w="634" h="2539">
                <a:moveTo>
                  <a:pt x="50" y="0"/>
                </a:moveTo>
                <a:lnTo>
                  <a:pt x="0" y="2032"/>
                </a:lnTo>
                <a:lnTo>
                  <a:pt x="330" y="2197"/>
                </a:lnTo>
                <a:lnTo>
                  <a:pt x="253" y="1308"/>
                </a:lnTo>
                <a:lnTo>
                  <a:pt x="50" y="0"/>
                </a:lnTo>
                <a:close/>
              </a:path>
            </a:pathLst>
          </a:custGeom>
          <a:solidFill>
            <a:srgbClr val="FFFFFF"/>
          </a:solidFill>
        </p:spPr>
        <p:txBody>
          <a:bodyPr wrap="square" lIns="0" tIns="0" rIns="0" bIns="0" rtlCol="0"/>
          <a:lstStyle/>
          <a:p>
            <a:endParaRPr/>
          </a:p>
        </p:txBody>
      </p:sp>
      <p:sp>
        <p:nvSpPr>
          <p:cNvPr id="173" name="object 173"/>
          <p:cNvSpPr/>
          <p:nvPr/>
        </p:nvSpPr>
        <p:spPr>
          <a:xfrm>
            <a:off x="611882" y="2745171"/>
            <a:ext cx="5715" cy="10160"/>
          </a:xfrm>
          <a:custGeom>
            <a:avLst/>
            <a:gdLst/>
            <a:ahLst/>
            <a:cxnLst/>
            <a:rect l="l" t="t" r="r" b="b"/>
            <a:pathLst>
              <a:path w="5715" h="10160">
                <a:moveTo>
                  <a:pt x="3954" y="7175"/>
                </a:moveTo>
                <a:lnTo>
                  <a:pt x="4063" y="7378"/>
                </a:lnTo>
                <a:lnTo>
                  <a:pt x="5511" y="9613"/>
                </a:lnTo>
                <a:lnTo>
                  <a:pt x="3954" y="7175"/>
                </a:lnTo>
                <a:close/>
              </a:path>
              <a:path w="5715" h="10160">
                <a:moveTo>
                  <a:pt x="0" y="0"/>
                </a:moveTo>
                <a:lnTo>
                  <a:pt x="825" y="1816"/>
                </a:lnTo>
                <a:lnTo>
                  <a:pt x="2412" y="4762"/>
                </a:lnTo>
                <a:lnTo>
                  <a:pt x="3954" y="7175"/>
                </a:lnTo>
                <a:lnTo>
                  <a:pt x="2006" y="3568"/>
                </a:lnTo>
                <a:lnTo>
                  <a:pt x="0" y="0"/>
                </a:lnTo>
                <a:close/>
              </a:path>
            </a:pathLst>
          </a:custGeom>
          <a:solidFill>
            <a:srgbClr val="FFFFFF"/>
          </a:solidFill>
        </p:spPr>
        <p:txBody>
          <a:bodyPr wrap="square" lIns="0" tIns="0" rIns="0" bIns="0" rtlCol="0"/>
          <a:lstStyle/>
          <a:p>
            <a:endParaRPr/>
          </a:p>
        </p:txBody>
      </p:sp>
      <p:sp>
        <p:nvSpPr>
          <p:cNvPr id="174" name="object 174"/>
          <p:cNvSpPr/>
          <p:nvPr/>
        </p:nvSpPr>
        <p:spPr>
          <a:xfrm>
            <a:off x="1564094" y="2952928"/>
            <a:ext cx="5080" cy="4445"/>
          </a:xfrm>
          <a:custGeom>
            <a:avLst/>
            <a:gdLst/>
            <a:ahLst/>
            <a:cxnLst/>
            <a:rect l="l" t="t" r="r" b="b"/>
            <a:pathLst>
              <a:path w="5080" h="4444">
                <a:moveTo>
                  <a:pt x="4737" y="0"/>
                </a:moveTo>
                <a:lnTo>
                  <a:pt x="0" y="3860"/>
                </a:lnTo>
                <a:lnTo>
                  <a:pt x="4127" y="800"/>
                </a:lnTo>
                <a:lnTo>
                  <a:pt x="4737" y="0"/>
                </a:lnTo>
                <a:close/>
              </a:path>
            </a:pathLst>
          </a:custGeom>
          <a:solidFill>
            <a:srgbClr val="FFFFFF"/>
          </a:solidFill>
        </p:spPr>
        <p:txBody>
          <a:bodyPr wrap="square" lIns="0" tIns="0" rIns="0" bIns="0" rtlCol="0"/>
          <a:lstStyle/>
          <a:p>
            <a:endParaRPr/>
          </a:p>
        </p:txBody>
      </p:sp>
      <p:sp>
        <p:nvSpPr>
          <p:cNvPr id="175" name="object 175"/>
          <p:cNvSpPr/>
          <p:nvPr/>
        </p:nvSpPr>
        <p:spPr>
          <a:xfrm>
            <a:off x="1540325" y="2960423"/>
            <a:ext cx="1270" cy="1905"/>
          </a:xfrm>
          <a:custGeom>
            <a:avLst/>
            <a:gdLst/>
            <a:ahLst/>
            <a:cxnLst/>
            <a:rect l="l" t="t" r="r" b="b"/>
            <a:pathLst>
              <a:path w="1269" h="1905">
                <a:moveTo>
                  <a:pt x="564" y="0"/>
                </a:moveTo>
                <a:lnTo>
                  <a:pt x="475" y="749"/>
                </a:lnTo>
                <a:lnTo>
                  <a:pt x="0" y="1511"/>
                </a:lnTo>
                <a:lnTo>
                  <a:pt x="144" y="1358"/>
                </a:lnTo>
                <a:lnTo>
                  <a:pt x="741" y="533"/>
                </a:lnTo>
                <a:lnTo>
                  <a:pt x="564" y="0"/>
                </a:lnTo>
                <a:close/>
              </a:path>
            </a:pathLst>
          </a:custGeom>
          <a:solidFill>
            <a:srgbClr val="FFFFFF"/>
          </a:solidFill>
        </p:spPr>
        <p:txBody>
          <a:bodyPr wrap="square" lIns="0" tIns="0" rIns="0" bIns="0" rtlCol="0"/>
          <a:lstStyle/>
          <a:p>
            <a:endParaRPr/>
          </a:p>
        </p:txBody>
      </p:sp>
      <p:sp>
        <p:nvSpPr>
          <p:cNvPr id="176" name="object 176"/>
          <p:cNvSpPr/>
          <p:nvPr/>
        </p:nvSpPr>
        <p:spPr>
          <a:xfrm>
            <a:off x="1736444" y="2730773"/>
            <a:ext cx="1270" cy="1905"/>
          </a:xfrm>
          <a:custGeom>
            <a:avLst/>
            <a:gdLst/>
            <a:ahLst/>
            <a:cxnLst/>
            <a:rect l="l" t="t" r="r" b="b"/>
            <a:pathLst>
              <a:path w="1269" h="1905">
                <a:moveTo>
                  <a:pt x="1219" y="0"/>
                </a:moveTo>
                <a:lnTo>
                  <a:pt x="0" y="1358"/>
                </a:lnTo>
                <a:lnTo>
                  <a:pt x="215" y="1130"/>
                </a:lnTo>
                <a:lnTo>
                  <a:pt x="977" y="457"/>
                </a:lnTo>
                <a:lnTo>
                  <a:pt x="1219" y="0"/>
                </a:lnTo>
                <a:close/>
              </a:path>
            </a:pathLst>
          </a:custGeom>
          <a:solidFill>
            <a:srgbClr val="FFFFFF"/>
          </a:solidFill>
        </p:spPr>
        <p:txBody>
          <a:bodyPr wrap="square" lIns="0" tIns="0" rIns="0" bIns="0" rtlCol="0"/>
          <a:lstStyle/>
          <a:p>
            <a:endParaRPr/>
          </a:p>
        </p:txBody>
      </p:sp>
      <p:sp>
        <p:nvSpPr>
          <p:cNvPr id="177" name="object 177"/>
          <p:cNvSpPr/>
          <p:nvPr/>
        </p:nvSpPr>
        <p:spPr>
          <a:xfrm>
            <a:off x="1560938" y="2953484"/>
            <a:ext cx="6985" cy="4445"/>
          </a:xfrm>
          <a:custGeom>
            <a:avLst/>
            <a:gdLst/>
            <a:ahLst/>
            <a:cxnLst/>
            <a:rect l="l" t="t" r="r" b="b"/>
            <a:pathLst>
              <a:path w="6984" h="4444">
                <a:moveTo>
                  <a:pt x="6578" y="0"/>
                </a:moveTo>
                <a:lnTo>
                  <a:pt x="5473" y="622"/>
                </a:lnTo>
                <a:lnTo>
                  <a:pt x="0" y="4203"/>
                </a:lnTo>
                <a:lnTo>
                  <a:pt x="2006" y="3060"/>
                </a:lnTo>
                <a:lnTo>
                  <a:pt x="4203" y="1612"/>
                </a:lnTo>
                <a:lnTo>
                  <a:pt x="6578" y="0"/>
                </a:lnTo>
                <a:close/>
              </a:path>
            </a:pathLst>
          </a:custGeom>
          <a:solidFill>
            <a:srgbClr val="FFFFFF"/>
          </a:solidFill>
        </p:spPr>
        <p:txBody>
          <a:bodyPr wrap="square" lIns="0" tIns="0" rIns="0" bIns="0" rtlCol="0"/>
          <a:lstStyle/>
          <a:p>
            <a:endParaRPr/>
          </a:p>
        </p:txBody>
      </p:sp>
      <p:sp>
        <p:nvSpPr>
          <p:cNvPr id="178" name="object 178"/>
          <p:cNvSpPr/>
          <p:nvPr/>
        </p:nvSpPr>
        <p:spPr>
          <a:xfrm>
            <a:off x="1557686" y="2957831"/>
            <a:ext cx="5080" cy="3810"/>
          </a:xfrm>
          <a:custGeom>
            <a:avLst/>
            <a:gdLst/>
            <a:ahLst/>
            <a:cxnLst/>
            <a:rect l="l" t="t" r="r" b="b"/>
            <a:pathLst>
              <a:path w="5080" h="3810">
                <a:moveTo>
                  <a:pt x="4889" y="0"/>
                </a:moveTo>
                <a:lnTo>
                  <a:pt x="419" y="2908"/>
                </a:lnTo>
                <a:lnTo>
                  <a:pt x="0" y="3657"/>
                </a:lnTo>
                <a:lnTo>
                  <a:pt x="736" y="3505"/>
                </a:lnTo>
                <a:lnTo>
                  <a:pt x="4889" y="0"/>
                </a:lnTo>
                <a:close/>
              </a:path>
            </a:pathLst>
          </a:custGeom>
          <a:solidFill>
            <a:srgbClr val="FFFFFF"/>
          </a:solidFill>
        </p:spPr>
        <p:txBody>
          <a:bodyPr wrap="square" lIns="0" tIns="0" rIns="0" bIns="0" rtlCol="0"/>
          <a:lstStyle/>
          <a:p>
            <a:endParaRPr/>
          </a:p>
        </p:txBody>
      </p:sp>
      <p:sp>
        <p:nvSpPr>
          <p:cNvPr id="179" name="object 179"/>
          <p:cNvSpPr/>
          <p:nvPr/>
        </p:nvSpPr>
        <p:spPr>
          <a:xfrm>
            <a:off x="1567518" y="2947614"/>
            <a:ext cx="8255" cy="6350"/>
          </a:xfrm>
          <a:custGeom>
            <a:avLst/>
            <a:gdLst/>
            <a:ahLst/>
            <a:cxnLst/>
            <a:rect l="l" t="t" r="r" b="b"/>
            <a:pathLst>
              <a:path w="8255" h="6350">
                <a:moveTo>
                  <a:pt x="7950" y="0"/>
                </a:moveTo>
                <a:lnTo>
                  <a:pt x="5219" y="2171"/>
                </a:lnTo>
                <a:lnTo>
                  <a:pt x="2578" y="4076"/>
                </a:lnTo>
                <a:lnTo>
                  <a:pt x="0" y="5867"/>
                </a:lnTo>
                <a:lnTo>
                  <a:pt x="1041" y="5257"/>
                </a:lnTo>
                <a:lnTo>
                  <a:pt x="1524" y="5054"/>
                </a:lnTo>
                <a:lnTo>
                  <a:pt x="7950" y="0"/>
                </a:lnTo>
                <a:close/>
              </a:path>
              <a:path w="8255" h="6350">
                <a:moveTo>
                  <a:pt x="1625" y="5054"/>
                </a:moveTo>
                <a:lnTo>
                  <a:pt x="1308" y="5308"/>
                </a:lnTo>
                <a:lnTo>
                  <a:pt x="1625" y="5054"/>
                </a:lnTo>
                <a:close/>
              </a:path>
            </a:pathLst>
          </a:custGeom>
          <a:solidFill>
            <a:srgbClr val="FFFFFF"/>
          </a:solidFill>
        </p:spPr>
        <p:txBody>
          <a:bodyPr wrap="square" lIns="0" tIns="0" rIns="0" bIns="0" rtlCol="0"/>
          <a:lstStyle/>
          <a:p>
            <a:endParaRPr/>
          </a:p>
        </p:txBody>
      </p:sp>
      <p:sp>
        <p:nvSpPr>
          <p:cNvPr id="180" name="object 180"/>
          <p:cNvSpPr/>
          <p:nvPr/>
        </p:nvSpPr>
        <p:spPr>
          <a:xfrm>
            <a:off x="683481" y="2045938"/>
            <a:ext cx="4445" cy="6350"/>
          </a:xfrm>
          <a:custGeom>
            <a:avLst/>
            <a:gdLst/>
            <a:ahLst/>
            <a:cxnLst/>
            <a:rect l="l" t="t" r="r" b="b"/>
            <a:pathLst>
              <a:path w="4445" h="6350">
                <a:moveTo>
                  <a:pt x="3886" y="0"/>
                </a:moveTo>
                <a:lnTo>
                  <a:pt x="2933" y="850"/>
                </a:lnTo>
                <a:lnTo>
                  <a:pt x="0" y="6121"/>
                </a:lnTo>
                <a:lnTo>
                  <a:pt x="1498" y="3975"/>
                </a:lnTo>
                <a:lnTo>
                  <a:pt x="3886" y="0"/>
                </a:lnTo>
                <a:close/>
              </a:path>
            </a:pathLst>
          </a:custGeom>
          <a:solidFill>
            <a:srgbClr val="FFFFFF"/>
          </a:solidFill>
        </p:spPr>
        <p:txBody>
          <a:bodyPr wrap="square" lIns="0" tIns="0" rIns="0" bIns="0" rtlCol="0"/>
          <a:lstStyle/>
          <a:p>
            <a:endParaRPr/>
          </a:p>
        </p:txBody>
      </p:sp>
      <p:sp>
        <p:nvSpPr>
          <p:cNvPr id="181" name="object 181"/>
          <p:cNvSpPr/>
          <p:nvPr/>
        </p:nvSpPr>
        <p:spPr>
          <a:xfrm>
            <a:off x="1782903" y="2291575"/>
            <a:ext cx="635" cy="1270"/>
          </a:xfrm>
          <a:custGeom>
            <a:avLst/>
            <a:gdLst/>
            <a:ahLst/>
            <a:cxnLst/>
            <a:rect l="l" t="t" r="r" b="b"/>
            <a:pathLst>
              <a:path w="635" h="1269">
                <a:moveTo>
                  <a:pt x="152" y="0"/>
                </a:moveTo>
                <a:lnTo>
                  <a:pt x="0" y="241"/>
                </a:lnTo>
                <a:lnTo>
                  <a:pt x="254" y="863"/>
                </a:lnTo>
                <a:lnTo>
                  <a:pt x="152" y="0"/>
                </a:lnTo>
                <a:close/>
              </a:path>
            </a:pathLst>
          </a:custGeom>
          <a:solidFill>
            <a:srgbClr val="FFFFFF"/>
          </a:solidFill>
        </p:spPr>
        <p:txBody>
          <a:bodyPr wrap="square" lIns="0" tIns="0" rIns="0" bIns="0" rtlCol="0"/>
          <a:lstStyle/>
          <a:p>
            <a:endParaRPr/>
          </a:p>
        </p:txBody>
      </p:sp>
      <p:sp>
        <p:nvSpPr>
          <p:cNvPr id="182" name="object 182"/>
          <p:cNvSpPr/>
          <p:nvPr/>
        </p:nvSpPr>
        <p:spPr>
          <a:xfrm>
            <a:off x="1775835" y="2271920"/>
            <a:ext cx="12065" cy="19685"/>
          </a:xfrm>
          <a:custGeom>
            <a:avLst/>
            <a:gdLst/>
            <a:ahLst/>
            <a:cxnLst/>
            <a:rect l="l" t="t" r="r" b="b"/>
            <a:pathLst>
              <a:path w="12064" h="19685">
                <a:moveTo>
                  <a:pt x="0" y="0"/>
                </a:moveTo>
                <a:lnTo>
                  <a:pt x="5080" y="7886"/>
                </a:lnTo>
                <a:lnTo>
                  <a:pt x="6108" y="12941"/>
                </a:lnTo>
                <a:lnTo>
                  <a:pt x="7213" y="19659"/>
                </a:lnTo>
                <a:lnTo>
                  <a:pt x="11938" y="11290"/>
                </a:lnTo>
                <a:lnTo>
                  <a:pt x="0" y="0"/>
                </a:lnTo>
                <a:close/>
              </a:path>
            </a:pathLst>
          </a:custGeom>
          <a:solidFill>
            <a:srgbClr val="FFFFFF"/>
          </a:solidFill>
        </p:spPr>
        <p:txBody>
          <a:bodyPr wrap="square" lIns="0" tIns="0" rIns="0" bIns="0" rtlCol="0"/>
          <a:lstStyle/>
          <a:p>
            <a:endParaRPr/>
          </a:p>
        </p:txBody>
      </p:sp>
      <p:sp>
        <p:nvSpPr>
          <p:cNvPr id="183" name="object 183"/>
          <p:cNvSpPr/>
          <p:nvPr/>
        </p:nvSpPr>
        <p:spPr>
          <a:xfrm>
            <a:off x="532638" y="1793938"/>
            <a:ext cx="1292860" cy="1211580"/>
          </a:xfrm>
          <a:custGeom>
            <a:avLst/>
            <a:gdLst/>
            <a:ahLst/>
            <a:cxnLst/>
            <a:rect l="l" t="t" r="r" b="b"/>
            <a:pathLst>
              <a:path w="1292860" h="1211580">
                <a:moveTo>
                  <a:pt x="998692" y="1184910"/>
                </a:moveTo>
                <a:lnTo>
                  <a:pt x="987599" y="1184910"/>
                </a:lnTo>
                <a:lnTo>
                  <a:pt x="982265" y="1188720"/>
                </a:lnTo>
                <a:lnTo>
                  <a:pt x="976690" y="1193800"/>
                </a:lnTo>
                <a:lnTo>
                  <a:pt x="963634" y="1203960"/>
                </a:lnTo>
                <a:lnTo>
                  <a:pt x="956547" y="1209040"/>
                </a:lnTo>
                <a:lnTo>
                  <a:pt x="948915" y="1211580"/>
                </a:lnTo>
                <a:lnTo>
                  <a:pt x="953103" y="1211580"/>
                </a:lnTo>
                <a:lnTo>
                  <a:pt x="955173" y="1210310"/>
                </a:lnTo>
                <a:lnTo>
                  <a:pt x="958009" y="1209040"/>
                </a:lnTo>
                <a:lnTo>
                  <a:pt x="964498" y="1207770"/>
                </a:lnTo>
                <a:lnTo>
                  <a:pt x="962807" y="1206500"/>
                </a:lnTo>
                <a:lnTo>
                  <a:pt x="965336" y="1203960"/>
                </a:lnTo>
                <a:lnTo>
                  <a:pt x="970570" y="1201420"/>
                </a:lnTo>
                <a:lnTo>
                  <a:pt x="976994" y="1197610"/>
                </a:lnTo>
                <a:lnTo>
                  <a:pt x="983017" y="1193800"/>
                </a:lnTo>
                <a:lnTo>
                  <a:pt x="987316" y="1191260"/>
                </a:lnTo>
                <a:lnTo>
                  <a:pt x="987877" y="1189990"/>
                </a:lnTo>
                <a:lnTo>
                  <a:pt x="984932" y="1189990"/>
                </a:lnTo>
                <a:lnTo>
                  <a:pt x="988439" y="1188720"/>
                </a:lnTo>
                <a:lnTo>
                  <a:pt x="991320" y="1188720"/>
                </a:lnTo>
                <a:lnTo>
                  <a:pt x="996121" y="1186180"/>
                </a:lnTo>
                <a:lnTo>
                  <a:pt x="998692" y="1184910"/>
                </a:lnTo>
                <a:close/>
              </a:path>
              <a:path w="1292860" h="1211580">
                <a:moveTo>
                  <a:pt x="999322" y="1175128"/>
                </a:moveTo>
                <a:lnTo>
                  <a:pt x="990806" y="1178560"/>
                </a:lnTo>
                <a:lnTo>
                  <a:pt x="981445" y="1183640"/>
                </a:lnTo>
                <a:lnTo>
                  <a:pt x="975166" y="1189990"/>
                </a:lnTo>
                <a:lnTo>
                  <a:pt x="987599" y="1184910"/>
                </a:lnTo>
                <a:lnTo>
                  <a:pt x="998692" y="1184910"/>
                </a:lnTo>
                <a:lnTo>
                  <a:pt x="1001264" y="1183640"/>
                </a:lnTo>
                <a:lnTo>
                  <a:pt x="1006344" y="1179830"/>
                </a:lnTo>
                <a:lnTo>
                  <a:pt x="996425" y="1179830"/>
                </a:lnTo>
                <a:lnTo>
                  <a:pt x="991625" y="1178560"/>
                </a:lnTo>
                <a:lnTo>
                  <a:pt x="992057" y="1178560"/>
                </a:lnTo>
                <a:lnTo>
                  <a:pt x="994927" y="1177290"/>
                </a:lnTo>
                <a:lnTo>
                  <a:pt x="998203" y="1176020"/>
                </a:lnTo>
                <a:lnTo>
                  <a:pt x="999322" y="1175128"/>
                </a:lnTo>
                <a:close/>
              </a:path>
              <a:path w="1292860" h="1211580">
                <a:moveTo>
                  <a:pt x="988439" y="1188720"/>
                </a:moveTo>
                <a:lnTo>
                  <a:pt x="984932" y="1189990"/>
                </a:lnTo>
                <a:lnTo>
                  <a:pt x="988161" y="1189347"/>
                </a:lnTo>
                <a:lnTo>
                  <a:pt x="988439" y="1188720"/>
                </a:lnTo>
                <a:close/>
              </a:path>
              <a:path w="1292860" h="1211580">
                <a:moveTo>
                  <a:pt x="988161" y="1189347"/>
                </a:moveTo>
                <a:lnTo>
                  <a:pt x="984932" y="1189990"/>
                </a:lnTo>
                <a:lnTo>
                  <a:pt x="987877" y="1189990"/>
                </a:lnTo>
                <a:lnTo>
                  <a:pt x="988161" y="1189347"/>
                </a:lnTo>
                <a:close/>
              </a:path>
              <a:path w="1292860" h="1211580">
                <a:moveTo>
                  <a:pt x="991320" y="1188720"/>
                </a:moveTo>
                <a:lnTo>
                  <a:pt x="988439" y="1188720"/>
                </a:lnTo>
                <a:lnTo>
                  <a:pt x="988161" y="1189347"/>
                </a:lnTo>
                <a:lnTo>
                  <a:pt x="991320" y="1188720"/>
                </a:lnTo>
                <a:close/>
              </a:path>
              <a:path w="1292860" h="1211580">
                <a:moveTo>
                  <a:pt x="1040326" y="1149350"/>
                </a:moveTo>
                <a:lnTo>
                  <a:pt x="1033395" y="1149350"/>
                </a:lnTo>
                <a:lnTo>
                  <a:pt x="1028594" y="1154430"/>
                </a:lnTo>
                <a:lnTo>
                  <a:pt x="1023616" y="1159510"/>
                </a:lnTo>
                <a:lnTo>
                  <a:pt x="1012836" y="1168400"/>
                </a:lnTo>
                <a:lnTo>
                  <a:pt x="1007825" y="1172210"/>
                </a:lnTo>
                <a:lnTo>
                  <a:pt x="1002388" y="1176020"/>
                </a:lnTo>
                <a:lnTo>
                  <a:pt x="996425" y="1179830"/>
                </a:lnTo>
                <a:lnTo>
                  <a:pt x="1006344" y="1179830"/>
                </a:lnTo>
                <a:lnTo>
                  <a:pt x="1016775" y="1174750"/>
                </a:lnTo>
                <a:lnTo>
                  <a:pt x="1013469" y="1174750"/>
                </a:lnTo>
                <a:lnTo>
                  <a:pt x="1025458" y="1167130"/>
                </a:lnTo>
                <a:lnTo>
                  <a:pt x="1020403" y="1167130"/>
                </a:lnTo>
                <a:lnTo>
                  <a:pt x="1025873" y="1162050"/>
                </a:lnTo>
                <a:lnTo>
                  <a:pt x="1033844" y="1154430"/>
                </a:lnTo>
                <a:lnTo>
                  <a:pt x="1040326" y="1149350"/>
                </a:lnTo>
                <a:close/>
              </a:path>
              <a:path w="1292860" h="1211580">
                <a:moveTo>
                  <a:pt x="1006827" y="1169670"/>
                </a:moveTo>
                <a:lnTo>
                  <a:pt x="1004922" y="1170940"/>
                </a:lnTo>
                <a:lnTo>
                  <a:pt x="1001391" y="1173480"/>
                </a:lnTo>
                <a:lnTo>
                  <a:pt x="999322" y="1175128"/>
                </a:lnTo>
                <a:lnTo>
                  <a:pt x="1000262" y="1174750"/>
                </a:lnTo>
                <a:lnTo>
                  <a:pt x="1006827" y="1169670"/>
                </a:lnTo>
                <a:close/>
              </a:path>
              <a:path w="1292860" h="1211580">
                <a:moveTo>
                  <a:pt x="1019362" y="1173480"/>
                </a:moveTo>
                <a:lnTo>
                  <a:pt x="1018320" y="1173480"/>
                </a:lnTo>
                <a:lnTo>
                  <a:pt x="1013469" y="1174750"/>
                </a:lnTo>
                <a:lnTo>
                  <a:pt x="1016775" y="1174750"/>
                </a:lnTo>
                <a:lnTo>
                  <a:pt x="1019362" y="1173480"/>
                </a:lnTo>
                <a:close/>
              </a:path>
              <a:path w="1292860" h="1211580">
                <a:moveTo>
                  <a:pt x="1027464" y="1164590"/>
                </a:moveTo>
                <a:lnTo>
                  <a:pt x="1027312" y="1164590"/>
                </a:lnTo>
                <a:lnTo>
                  <a:pt x="1024251" y="1165860"/>
                </a:lnTo>
                <a:lnTo>
                  <a:pt x="1021673" y="1167130"/>
                </a:lnTo>
                <a:lnTo>
                  <a:pt x="1025800" y="1167130"/>
                </a:lnTo>
                <a:lnTo>
                  <a:pt x="1026804" y="1165860"/>
                </a:lnTo>
                <a:lnTo>
                  <a:pt x="1027464" y="1164590"/>
                </a:lnTo>
                <a:close/>
              </a:path>
              <a:path w="1292860" h="1211580">
                <a:moveTo>
                  <a:pt x="1109938" y="1074420"/>
                </a:moveTo>
                <a:lnTo>
                  <a:pt x="1107512" y="1075690"/>
                </a:lnTo>
                <a:lnTo>
                  <a:pt x="1103309" y="1079500"/>
                </a:lnTo>
                <a:lnTo>
                  <a:pt x="1095358" y="1087120"/>
                </a:lnTo>
                <a:lnTo>
                  <a:pt x="1089250" y="1093470"/>
                </a:lnTo>
                <a:lnTo>
                  <a:pt x="1067863" y="1113790"/>
                </a:lnTo>
                <a:lnTo>
                  <a:pt x="1056230" y="1122680"/>
                </a:lnTo>
                <a:lnTo>
                  <a:pt x="1045028" y="1132840"/>
                </a:lnTo>
                <a:lnTo>
                  <a:pt x="1041371" y="1135380"/>
                </a:lnTo>
                <a:lnTo>
                  <a:pt x="1034500" y="1139190"/>
                </a:lnTo>
                <a:lnTo>
                  <a:pt x="1030715" y="1144270"/>
                </a:lnTo>
                <a:lnTo>
                  <a:pt x="1023705" y="1150620"/>
                </a:lnTo>
                <a:lnTo>
                  <a:pt x="1027998" y="1149350"/>
                </a:lnTo>
                <a:lnTo>
                  <a:pt x="1035618" y="1141730"/>
                </a:lnTo>
                <a:lnTo>
                  <a:pt x="1047810" y="1141730"/>
                </a:lnTo>
                <a:lnTo>
                  <a:pt x="1054744" y="1137920"/>
                </a:lnTo>
                <a:lnTo>
                  <a:pt x="1055137" y="1137920"/>
                </a:lnTo>
                <a:lnTo>
                  <a:pt x="1057627" y="1134110"/>
                </a:lnTo>
                <a:lnTo>
                  <a:pt x="1061473" y="1134110"/>
                </a:lnTo>
                <a:lnTo>
                  <a:pt x="1066553" y="1131570"/>
                </a:lnTo>
                <a:lnTo>
                  <a:pt x="1069134" y="1131570"/>
                </a:lnTo>
                <a:lnTo>
                  <a:pt x="1070655" y="1130300"/>
                </a:lnTo>
                <a:lnTo>
                  <a:pt x="1068879" y="1130300"/>
                </a:lnTo>
                <a:lnTo>
                  <a:pt x="1068536" y="1129030"/>
                </a:lnTo>
                <a:lnTo>
                  <a:pt x="1069857" y="1127760"/>
                </a:lnTo>
                <a:lnTo>
                  <a:pt x="1074137" y="1123950"/>
                </a:lnTo>
                <a:lnTo>
                  <a:pt x="1076461" y="1122680"/>
                </a:lnTo>
                <a:lnTo>
                  <a:pt x="1077934" y="1121410"/>
                </a:lnTo>
                <a:lnTo>
                  <a:pt x="1081836" y="1121410"/>
                </a:lnTo>
                <a:lnTo>
                  <a:pt x="1083535" y="1120140"/>
                </a:lnTo>
                <a:lnTo>
                  <a:pt x="1090505" y="1115060"/>
                </a:lnTo>
                <a:lnTo>
                  <a:pt x="1085808" y="1115060"/>
                </a:lnTo>
                <a:lnTo>
                  <a:pt x="1087138" y="1113790"/>
                </a:lnTo>
                <a:lnTo>
                  <a:pt x="1078408" y="1113790"/>
                </a:lnTo>
                <a:lnTo>
                  <a:pt x="1077075" y="1112520"/>
                </a:lnTo>
                <a:lnTo>
                  <a:pt x="1077282" y="1109980"/>
                </a:lnTo>
                <a:lnTo>
                  <a:pt x="1076181" y="1108710"/>
                </a:lnTo>
                <a:lnTo>
                  <a:pt x="1082214" y="1102360"/>
                </a:lnTo>
                <a:lnTo>
                  <a:pt x="1087497" y="1097280"/>
                </a:lnTo>
                <a:lnTo>
                  <a:pt x="1092272" y="1093470"/>
                </a:lnTo>
                <a:lnTo>
                  <a:pt x="1094263" y="1091824"/>
                </a:lnTo>
                <a:lnTo>
                  <a:pt x="1097251" y="1087120"/>
                </a:lnTo>
                <a:lnTo>
                  <a:pt x="1104871" y="1078230"/>
                </a:lnTo>
                <a:lnTo>
                  <a:pt x="1109938" y="1074420"/>
                </a:lnTo>
                <a:close/>
              </a:path>
              <a:path w="1292860" h="1211580">
                <a:moveTo>
                  <a:pt x="1047810" y="1141730"/>
                </a:moveTo>
                <a:lnTo>
                  <a:pt x="1035618" y="1141730"/>
                </a:lnTo>
                <a:lnTo>
                  <a:pt x="1037437" y="1143000"/>
                </a:lnTo>
                <a:lnTo>
                  <a:pt x="1033768" y="1146810"/>
                </a:lnTo>
                <a:lnTo>
                  <a:pt x="1030469" y="1150620"/>
                </a:lnTo>
                <a:lnTo>
                  <a:pt x="1033395" y="1149350"/>
                </a:lnTo>
                <a:lnTo>
                  <a:pt x="1040326" y="1149350"/>
                </a:lnTo>
                <a:lnTo>
                  <a:pt x="1041947" y="1148080"/>
                </a:lnTo>
                <a:lnTo>
                  <a:pt x="1047810" y="1141730"/>
                </a:lnTo>
                <a:close/>
              </a:path>
              <a:path w="1292860" h="1211580">
                <a:moveTo>
                  <a:pt x="1055137" y="1137920"/>
                </a:moveTo>
                <a:lnTo>
                  <a:pt x="1054744" y="1137920"/>
                </a:lnTo>
                <a:lnTo>
                  <a:pt x="1045828" y="1145540"/>
                </a:lnTo>
                <a:lnTo>
                  <a:pt x="1050159" y="1143000"/>
                </a:lnTo>
                <a:lnTo>
                  <a:pt x="1052750" y="1140460"/>
                </a:lnTo>
                <a:lnTo>
                  <a:pt x="1055137" y="1137920"/>
                </a:lnTo>
                <a:close/>
              </a:path>
              <a:path w="1292860" h="1211580">
                <a:moveTo>
                  <a:pt x="1069134" y="1131570"/>
                </a:moveTo>
                <a:lnTo>
                  <a:pt x="1068526" y="1131570"/>
                </a:lnTo>
                <a:lnTo>
                  <a:pt x="1063050" y="1136650"/>
                </a:lnTo>
                <a:lnTo>
                  <a:pt x="1069134" y="1131570"/>
                </a:lnTo>
                <a:close/>
              </a:path>
              <a:path w="1292860" h="1211580">
                <a:moveTo>
                  <a:pt x="1077934" y="1121410"/>
                </a:moveTo>
                <a:lnTo>
                  <a:pt x="1076461" y="1122680"/>
                </a:lnTo>
                <a:lnTo>
                  <a:pt x="1074137" y="1123950"/>
                </a:lnTo>
                <a:lnTo>
                  <a:pt x="1069857" y="1127760"/>
                </a:lnTo>
                <a:lnTo>
                  <a:pt x="1068536" y="1129030"/>
                </a:lnTo>
                <a:lnTo>
                  <a:pt x="1068879" y="1130300"/>
                </a:lnTo>
                <a:lnTo>
                  <a:pt x="1069768" y="1129030"/>
                </a:lnTo>
                <a:lnTo>
                  <a:pt x="1070403" y="1127760"/>
                </a:lnTo>
                <a:lnTo>
                  <a:pt x="1073984" y="1125220"/>
                </a:lnTo>
                <a:lnTo>
                  <a:pt x="1077934" y="1121410"/>
                </a:lnTo>
                <a:close/>
              </a:path>
              <a:path w="1292860" h="1211580">
                <a:moveTo>
                  <a:pt x="1081836" y="1121410"/>
                </a:moveTo>
                <a:lnTo>
                  <a:pt x="1077934" y="1121410"/>
                </a:lnTo>
                <a:lnTo>
                  <a:pt x="1073984" y="1125220"/>
                </a:lnTo>
                <a:lnTo>
                  <a:pt x="1070403" y="1127760"/>
                </a:lnTo>
                <a:lnTo>
                  <a:pt x="1069768" y="1129030"/>
                </a:lnTo>
                <a:lnTo>
                  <a:pt x="1068879" y="1130300"/>
                </a:lnTo>
                <a:lnTo>
                  <a:pt x="1070655" y="1130300"/>
                </a:lnTo>
                <a:lnTo>
                  <a:pt x="1076740" y="1125220"/>
                </a:lnTo>
                <a:lnTo>
                  <a:pt x="1081836" y="1121410"/>
                </a:lnTo>
                <a:close/>
              </a:path>
              <a:path w="1292860" h="1211580">
                <a:moveTo>
                  <a:pt x="1093961" y="1108710"/>
                </a:moveTo>
                <a:lnTo>
                  <a:pt x="1091129" y="1109980"/>
                </a:lnTo>
                <a:lnTo>
                  <a:pt x="1085808" y="1115060"/>
                </a:lnTo>
                <a:lnTo>
                  <a:pt x="1086062" y="1115060"/>
                </a:lnTo>
                <a:lnTo>
                  <a:pt x="1093961" y="1108710"/>
                </a:lnTo>
                <a:close/>
              </a:path>
              <a:path w="1292860" h="1211580">
                <a:moveTo>
                  <a:pt x="1096930" y="1108710"/>
                </a:moveTo>
                <a:lnTo>
                  <a:pt x="1093961" y="1108710"/>
                </a:lnTo>
                <a:lnTo>
                  <a:pt x="1086062" y="1115060"/>
                </a:lnTo>
                <a:lnTo>
                  <a:pt x="1090505" y="1115060"/>
                </a:lnTo>
                <a:lnTo>
                  <a:pt x="1096930" y="1108710"/>
                </a:lnTo>
                <a:close/>
              </a:path>
              <a:path w="1292860" h="1211580">
                <a:moveTo>
                  <a:pt x="1208439" y="934720"/>
                </a:moveTo>
                <a:lnTo>
                  <a:pt x="1205950" y="937260"/>
                </a:lnTo>
                <a:lnTo>
                  <a:pt x="1204782" y="938530"/>
                </a:lnTo>
                <a:lnTo>
                  <a:pt x="1195354" y="953770"/>
                </a:lnTo>
                <a:lnTo>
                  <a:pt x="1186600" y="967740"/>
                </a:lnTo>
                <a:lnTo>
                  <a:pt x="1177691" y="981710"/>
                </a:lnTo>
                <a:lnTo>
                  <a:pt x="1167799" y="995680"/>
                </a:lnTo>
                <a:lnTo>
                  <a:pt x="1165881" y="998220"/>
                </a:lnTo>
                <a:lnTo>
                  <a:pt x="1158482" y="1006127"/>
                </a:lnTo>
                <a:lnTo>
                  <a:pt x="1159168" y="1009650"/>
                </a:lnTo>
                <a:lnTo>
                  <a:pt x="1138907" y="1050290"/>
                </a:lnTo>
                <a:lnTo>
                  <a:pt x="1129483" y="1059180"/>
                </a:lnTo>
                <a:lnTo>
                  <a:pt x="1128556" y="1059180"/>
                </a:lnTo>
                <a:lnTo>
                  <a:pt x="1121647" y="1065530"/>
                </a:lnTo>
                <a:lnTo>
                  <a:pt x="1117266" y="1071880"/>
                </a:lnTo>
                <a:lnTo>
                  <a:pt x="1113799" y="1076960"/>
                </a:lnTo>
                <a:lnTo>
                  <a:pt x="1110319" y="1080770"/>
                </a:lnTo>
                <a:lnTo>
                  <a:pt x="1108096" y="1084580"/>
                </a:lnTo>
                <a:lnTo>
                  <a:pt x="1103817" y="1092200"/>
                </a:lnTo>
                <a:lnTo>
                  <a:pt x="1101772" y="1094740"/>
                </a:lnTo>
                <a:lnTo>
                  <a:pt x="1078408" y="1113790"/>
                </a:lnTo>
                <a:lnTo>
                  <a:pt x="1087138" y="1113790"/>
                </a:lnTo>
                <a:lnTo>
                  <a:pt x="1091129" y="1109980"/>
                </a:lnTo>
                <a:lnTo>
                  <a:pt x="1093961" y="1108710"/>
                </a:lnTo>
                <a:lnTo>
                  <a:pt x="1096930" y="1108710"/>
                </a:lnTo>
                <a:lnTo>
                  <a:pt x="1106688" y="1097280"/>
                </a:lnTo>
                <a:lnTo>
                  <a:pt x="1112276" y="1089660"/>
                </a:lnTo>
                <a:lnTo>
                  <a:pt x="1113289" y="1089660"/>
                </a:lnTo>
                <a:lnTo>
                  <a:pt x="1120441" y="1080770"/>
                </a:lnTo>
                <a:lnTo>
                  <a:pt x="1123451" y="1078230"/>
                </a:lnTo>
                <a:lnTo>
                  <a:pt x="1126270" y="1074420"/>
                </a:lnTo>
                <a:lnTo>
                  <a:pt x="1129178" y="1070610"/>
                </a:lnTo>
                <a:lnTo>
                  <a:pt x="1129801" y="1070610"/>
                </a:lnTo>
                <a:lnTo>
                  <a:pt x="1139110" y="1059180"/>
                </a:lnTo>
                <a:lnTo>
                  <a:pt x="1129483" y="1059180"/>
                </a:lnTo>
                <a:lnTo>
                  <a:pt x="1129130" y="1057910"/>
                </a:lnTo>
                <a:lnTo>
                  <a:pt x="1140145" y="1057910"/>
                </a:lnTo>
                <a:lnTo>
                  <a:pt x="1143248" y="1054100"/>
                </a:lnTo>
                <a:lnTo>
                  <a:pt x="1169261" y="1018540"/>
                </a:lnTo>
                <a:lnTo>
                  <a:pt x="1184030" y="1000760"/>
                </a:lnTo>
                <a:lnTo>
                  <a:pt x="1187511" y="994410"/>
                </a:lnTo>
                <a:lnTo>
                  <a:pt x="1191475" y="986790"/>
                </a:lnTo>
                <a:lnTo>
                  <a:pt x="1196149" y="979170"/>
                </a:lnTo>
                <a:lnTo>
                  <a:pt x="1201759" y="970280"/>
                </a:lnTo>
                <a:lnTo>
                  <a:pt x="1205086" y="969010"/>
                </a:lnTo>
                <a:lnTo>
                  <a:pt x="1210498" y="960120"/>
                </a:lnTo>
                <a:lnTo>
                  <a:pt x="1216854" y="948690"/>
                </a:lnTo>
                <a:lnTo>
                  <a:pt x="1222222" y="939800"/>
                </a:lnTo>
                <a:lnTo>
                  <a:pt x="1223446" y="935990"/>
                </a:lnTo>
                <a:lnTo>
                  <a:pt x="1208896" y="935990"/>
                </a:lnTo>
                <a:lnTo>
                  <a:pt x="1208439" y="934720"/>
                </a:lnTo>
                <a:close/>
              </a:path>
              <a:path w="1292860" h="1211580">
                <a:moveTo>
                  <a:pt x="1096268" y="1090168"/>
                </a:moveTo>
                <a:lnTo>
                  <a:pt x="1094263" y="1091824"/>
                </a:lnTo>
                <a:lnTo>
                  <a:pt x="1094025" y="1092200"/>
                </a:lnTo>
                <a:lnTo>
                  <a:pt x="1096268" y="1090168"/>
                </a:lnTo>
                <a:close/>
              </a:path>
              <a:path w="1292860" h="1211580">
                <a:moveTo>
                  <a:pt x="1113289" y="1089660"/>
                </a:moveTo>
                <a:lnTo>
                  <a:pt x="1112276" y="1089660"/>
                </a:lnTo>
                <a:lnTo>
                  <a:pt x="1111246" y="1092200"/>
                </a:lnTo>
                <a:lnTo>
                  <a:pt x="1113289" y="1089660"/>
                </a:lnTo>
                <a:close/>
              </a:path>
              <a:path w="1292860" h="1211580">
                <a:moveTo>
                  <a:pt x="1105239" y="1082040"/>
                </a:moveTo>
                <a:lnTo>
                  <a:pt x="1096268" y="1090168"/>
                </a:lnTo>
                <a:lnTo>
                  <a:pt x="1096882" y="1089660"/>
                </a:lnTo>
                <a:lnTo>
                  <a:pt x="1101111" y="1087120"/>
                </a:lnTo>
                <a:lnTo>
                  <a:pt x="1105239" y="1082040"/>
                </a:lnTo>
                <a:close/>
              </a:path>
              <a:path w="1292860" h="1211580">
                <a:moveTo>
                  <a:pt x="1154813" y="1007110"/>
                </a:moveTo>
                <a:lnTo>
                  <a:pt x="1152254" y="1008380"/>
                </a:lnTo>
                <a:lnTo>
                  <a:pt x="1152826" y="1008380"/>
                </a:lnTo>
                <a:lnTo>
                  <a:pt x="1150426" y="1013460"/>
                </a:lnTo>
                <a:lnTo>
                  <a:pt x="1147174" y="1019810"/>
                </a:lnTo>
                <a:lnTo>
                  <a:pt x="1143847" y="1024890"/>
                </a:lnTo>
                <a:lnTo>
                  <a:pt x="1139338" y="1031240"/>
                </a:lnTo>
                <a:lnTo>
                  <a:pt x="1136367" y="1036320"/>
                </a:lnTo>
                <a:lnTo>
                  <a:pt x="1138729" y="1035050"/>
                </a:lnTo>
                <a:lnTo>
                  <a:pt x="1142958" y="1029970"/>
                </a:lnTo>
                <a:lnTo>
                  <a:pt x="1147327" y="1024890"/>
                </a:lnTo>
                <a:lnTo>
                  <a:pt x="1151543" y="1018540"/>
                </a:lnTo>
                <a:lnTo>
                  <a:pt x="1152223" y="1017270"/>
                </a:lnTo>
                <a:lnTo>
                  <a:pt x="1148763" y="1017270"/>
                </a:lnTo>
                <a:lnTo>
                  <a:pt x="1151637" y="1013460"/>
                </a:lnTo>
                <a:lnTo>
                  <a:pt x="1154813" y="1007110"/>
                </a:lnTo>
                <a:close/>
              </a:path>
              <a:path w="1292860" h="1211580">
                <a:moveTo>
                  <a:pt x="1159430" y="1002030"/>
                </a:moveTo>
                <a:lnTo>
                  <a:pt x="1157681" y="1006127"/>
                </a:lnTo>
                <a:lnTo>
                  <a:pt x="1156814" y="1008380"/>
                </a:lnTo>
                <a:lnTo>
                  <a:pt x="1152229" y="1016000"/>
                </a:lnTo>
                <a:lnTo>
                  <a:pt x="1148763" y="1017270"/>
                </a:lnTo>
                <a:lnTo>
                  <a:pt x="1152223" y="1017270"/>
                </a:lnTo>
                <a:lnTo>
                  <a:pt x="1155620" y="1010920"/>
                </a:lnTo>
                <a:lnTo>
                  <a:pt x="1157725" y="1007110"/>
                </a:lnTo>
                <a:lnTo>
                  <a:pt x="1157563" y="1007110"/>
                </a:lnTo>
                <a:lnTo>
                  <a:pt x="1159430" y="1002030"/>
                </a:lnTo>
                <a:close/>
              </a:path>
              <a:path w="1292860" h="1211580">
                <a:moveTo>
                  <a:pt x="98659" y="948690"/>
                </a:moveTo>
                <a:lnTo>
                  <a:pt x="81949" y="948690"/>
                </a:lnTo>
                <a:lnTo>
                  <a:pt x="85258" y="957580"/>
                </a:lnTo>
                <a:lnTo>
                  <a:pt x="88677" y="965200"/>
                </a:lnTo>
                <a:lnTo>
                  <a:pt x="92215" y="972820"/>
                </a:lnTo>
                <a:lnTo>
                  <a:pt x="95881" y="980440"/>
                </a:lnTo>
                <a:lnTo>
                  <a:pt x="101600" y="986790"/>
                </a:lnTo>
                <a:lnTo>
                  <a:pt x="108754" y="996950"/>
                </a:lnTo>
                <a:lnTo>
                  <a:pt x="115710" y="1007110"/>
                </a:lnTo>
                <a:lnTo>
                  <a:pt x="120837" y="1012190"/>
                </a:lnTo>
                <a:lnTo>
                  <a:pt x="114258" y="1003300"/>
                </a:lnTo>
                <a:lnTo>
                  <a:pt x="118944" y="1003300"/>
                </a:lnTo>
                <a:lnTo>
                  <a:pt x="117255" y="995680"/>
                </a:lnTo>
                <a:lnTo>
                  <a:pt x="115693" y="989330"/>
                </a:lnTo>
                <a:lnTo>
                  <a:pt x="113496" y="981710"/>
                </a:lnTo>
                <a:lnTo>
                  <a:pt x="116226" y="980440"/>
                </a:lnTo>
                <a:lnTo>
                  <a:pt x="111992" y="976630"/>
                </a:lnTo>
                <a:lnTo>
                  <a:pt x="108297" y="970280"/>
                </a:lnTo>
                <a:lnTo>
                  <a:pt x="104909" y="962660"/>
                </a:lnTo>
                <a:lnTo>
                  <a:pt x="101596" y="955040"/>
                </a:lnTo>
                <a:lnTo>
                  <a:pt x="98659" y="948690"/>
                </a:lnTo>
                <a:close/>
              </a:path>
              <a:path w="1292860" h="1211580">
                <a:moveTo>
                  <a:pt x="118944" y="1003300"/>
                </a:moveTo>
                <a:lnTo>
                  <a:pt x="114258" y="1003300"/>
                </a:lnTo>
                <a:lnTo>
                  <a:pt x="119960" y="1008380"/>
                </a:lnTo>
                <a:lnTo>
                  <a:pt x="118944" y="1003300"/>
                </a:lnTo>
                <a:close/>
              </a:path>
              <a:path w="1292860" h="1211580">
                <a:moveTo>
                  <a:pt x="1157958" y="1006687"/>
                </a:moveTo>
                <a:lnTo>
                  <a:pt x="1157563" y="1007110"/>
                </a:lnTo>
                <a:lnTo>
                  <a:pt x="1157725" y="1007110"/>
                </a:lnTo>
                <a:lnTo>
                  <a:pt x="1157958" y="1006687"/>
                </a:lnTo>
                <a:close/>
              </a:path>
              <a:path w="1292860" h="1211580">
                <a:moveTo>
                  <a:pt x="1158427" y="1005840"/>
                </a:moveTo>
                <a:lnTo>
                  <a:pt x="1157958" y="1006687"/>
                </a:lnTo>
                <a:lnTo>
                  <a:pt x="1158482" y="1006127"/>
                </a:lnTo>
                <a:lnTo>
                  <a:pt x="1158427" y="1005840"/>
                </a:lnTo>
                <a:close/>
              </a:path>
              <a:path w="1292860" h="1211580">
                <a:moveTo>
                  <a:pt x="96366" y="943610"/>
                </a:moveTo>
                <a:lnTo>
                  <a:pt x="74324" y="943610"/>
                </a:lnTo>
                <a:lnTo>
                  <a:pt x="76356" y="947420"/>
                </a:lnTo>
                <a:lnTo>
                  <a:pt x="79244" y="951230"/>
                </a:lnTo>
                <a:lnTo>
                  <a:pt x="76996" y="947420"/>
                </a:lnTo>
                <a:lnTo>
                  <a:pt x="98072" y="947420"/>
                </a:lnTo>
                <a:lnTo>
                  <a:pt x="96366" y="943610"/>
                </a:lnTo>
                <a:close/>
              </a:path>
              <a:path w="1292860" h="1211580">
                <a:moveTo>
                  <a:pt x="98072" y="947420"/>
                </a:moveTo>
                <a:lnTo>
                  <a:pt x="76996" y="947420"/>
                </a:lnTo>
                <a:lnTo>
                  <a:pt x="81340" y="951230"/>
                </a:lnTo>
                <a:lnTo>
                  <a:pt x="81949" y="948690"/>
                </a:lnTo>
                <a:lnTo>
                  <a:pt x="98659" y="948690"/>
                </a:lnTo>
                <a:lnTo>
                  <a:pt x="98072" y="947420"/>
                </a:lnTo>
                <a:close/>
              </a:path>
              <a:path w="1292860" h="1211580">
                <a:moveTo>
                  <a:pt x="23732" y="709930"/>
                </a:moveTo>
                <a:lnTo>
                  <a:pt x="6600" y="709930"/>
                </a:lnTo>
                <a:lnTo>
                  <a:pt x="7489" y="715010"/>
                </a:lnTo>
                <a:lnTo>
                  <a:pt x="7781" y="720090"/>
                </a:lnTo>
                <a:lnTo>
                  <a:pt x="12607" y="759460"/>
                </a:lnTo>
                <a:lnTo>
                  <a:pt x="14626" y="769620"/>
                </a:lnTo>
                <a:lnTo>
                  <a:pt x="15668" y="774700"/>
                </a:lnTo>
                <a:lnTo>
                  <a:pt x="26884" y="819150"/>
                </a:lnTo>
                <a:lnTo>
                  <a:pt x="41380" y="862330"/>
                </a:lnTo>
                <a:lnTo>
                  <a:pt x="63556" y="920750"/>
                </a:lnTo>
                <a:lnTo>
                  <a:pt x="75129" y="948690"/>
                </a:lnTo>
                <a:lnTo>
                  <a:pt x="73724" y="943610"/>
                </a:lnTo>
                <a:lnTo>
                  <a:pt x="96366" y="943610"/>
                </a:lnTo>
                <a:lnTo>
                  <a:pt x="94092" y="938530"/>
                </a:lnTo>
                <a:lnTo>
                  <a:pt x="89343" y="930910"/>
                </a:lnTo>
                <a:lnTo>
                  <a:pt x="83511" y="922020"/>
                </a:lnTo>
                <a:lnTo>
                  <a:pt x="81987" y="916940"/>
                </a:lnTo>
                <a:lnTo>
                  <a:pt x="80044" y="913130"/>
                </a:lnTo>
                <a:lnTo>
                  <a:pt x="76659" y="906780"/>
                </a:lnTo>
                <a:lnTo>
                  <a:pt x="73059" y="897890"/>
                </a:lnTo>
                <a:lnTo>
                  <a:pt x="73666" y="897890"/>
                </a:lnTo>
                <a:lnTo>
                  <a:pt x="68498" y="886460"/>
                </a:lnTo>
                <a:lnTo>
                  <a:pt x="63812" y="873760"/>
                </a:lnTo>
                <a:lnTo>
                  <a:pt x="59876" y="863600"/>
                </a:lnTo>
                <a:lnTo>
                  <a:pt x="56384" y="852170"/>
                </a:lnTo>
                <a:lnTo>
                  <a:pt x="53151" y="840740"/>
                </a:lnTo>
                <a:lnTo>
                  <a:pt x="49890" y="829310"/>
                </a:lnTo>
                <a:lnTo>
                  <a:pt x="46488" y="815340"/>
                </a:lnTo>
                <a:lnTo>
                  <a:pt x="44051" y="805180"/>
                </a:lnTo>
                <a:lnTo>
                  <a:pt x="38833" y="805180"/>
                </a:lnTo>
                <a:lnTo>
                  <a:pt x="39264" y="802640"/>
                </a:lnTo>
                <a:lnTo>
                  <a:pt x="38426" y="796290"/>
                </a:lnTo>
                <a:lnTo>
                  <a:pt x="36978" y="788670"/>
                </a:lnTo>
                <a:lnTo>
                  <a:pt x="35797" y="782320"/>
                </a:lnTo>
                <a:lnTo>
                  <a:pt x="34045" y="773430"/>
                </a:lnTo>
                <a:lnTo>
                  <a:pt x="32343" y="765810"/>
                </a:lnTo>
                <a:lnTo>
                  <a:pt x="30451" y="756920"/>
                </a:lnTo>
                <a:lnTo>
                  <a:pt x="29485" y="749300"/>
                </a:lnTo>
                <a:lnTo>
                  <a:pt x="28774" y="741680"/>
                </a:lnTo>
                <a:lnTo>
                  <a:pt x="28139" y="735330"/>
                </a:lnTo>
                <a:lnTo>
                  <a:pt x="28088" y="730250"/>
                </a:lnTo>
                <a:lnTo>
                  <a:pt x="29193" y="727710"/>
                </a:lnTo>
                <a:lnTo>
                  <a:pt x="28298" y="723900"/>
                </a:lnTo>
                <a:lnTo>
                  <a:pt x="26127" y="723900"/>
                </a:lnTo>
                <a:lnTo>
                  <a:pt x="25040" y="717550"/>
                </a:lnTo>
                <a:lnTo>
                  <a:pt x="26183" y="713740"/>
                </a:lnTo>
                <a:lnTo>
                  <a:pt x="23732" y="709930"/>
                </a:lnTo>
                <a:close/>
              </a:path>
              <a:path w="1292860" h="1211580">
                <a:moveTo>
                  <a:pt x="1250785" y="878840"/>
                </a:moveTo>
                <a:lnTo>
                  <a:pt x="1225698" y="878840"/>
                </a:lnTo>
                <a:lnTo>
                  <a:pt x="1222951" y="886460"/>
                </a:lnTo>
                <a:lnTo>
                  <a:pt x="1220322" y="892810"/>
                </a:lnTo>
                <a:lnTo>
                  <a:pt x="1217228" y="897890"/>
                </a:lnTo>
                <a:lnTo>
                  <a:pt x="1213087" y="906780"/>
                </a:lnTo>
                <a:lnTo>
                  <a:pt x="1215026" y="908050"/>
                </a:lnTo>
                <a:lnTo>
                  <a:pt x="1214726" y="915670"/>
                </a:lnTo>
                <a:lnTo>
                  <a:pt x="1212559" y="925830"/>
                </a:lnTo>
                <a:lnTo>
                  <a:pt x="1208896" y="935990"/>
                </a:lnTo>
                <a:lnTo>
                  <a:pt x="1223446" y="935990"/>
                </a:lnTo>
                <a:lnTo>
                  <a:pt x="1224670" y="932180"/>
                </a:lnTo>
                <a:lnTo>
                  <a:pt x="1229013" y="928370"/>
                </a:lnTo>
                <a:lnTo>
                  <a:pt x="1233488" y="920750"/>
                </a:lnTo>
                <a:lnTo>
                  <a:pt x="1238095" y="910590"/>
                </a:lnTo>
                <a:lnTo>
                  <a:pt x="1242831" y="900430"/>
                </a:lnTo>
                <a:lnTo>
                  <a:pt x="1250785" y="878840"/>
                </a:lnTo>
                <a:close/>
              </a:path>
              <a:path w="1292860" h="1211580">
                <a:moveTo>
                  <a:pt x="83556" y="919672"/>
                </a:moveTo>
                <a:lnTo>
                  <a:pt x="87093" y="925830"/>
                </a:lnTo>
                <a:lnTo>
                  <a:pt x="86839" y="923290"/>
                </a:lnTo>
                <a:lnTo>
                  <a:pt x="83556" y="919672"/>
                </a:lnTo>
                <a:close/>
              </a:path>
              <a:path w="1292860" h="1211580">
                <a:moveTo>
                  <a:pt x="82690" y="918163"/>
                </a:moveTo>
                <a:lnTo>
                  <a:pt x="83382" y="919480"/>
                </a:lnTo>
                <a:lnTo>
                  <a:pt x="83556" y="919672"/>
                </a:lnTo>
                <a:lnTo>
                  <a:pt x="82690" y="918163"/>
                </a:lnTo>
                <a:close/>
              </a:path>
              <a:path w="1292860" h="1211580">
                <a:moveTo>
                  <a:pt x="82047" y="916940"/>
                </a:moveTo>
                <a:lnTo>
                  <a:pt x="82690" y="918163"/>
                </a:lnTo>
                <a:lnTo>
                  <a:pt x="82047" y="916940"/>
                </a:lnTo>
                <a:close/>
              </a:path>
              <a:path w="1292860" h="1211580">
                <a:moveTo>
                  <a:pt x="73666" y="897890"/>
                </a:moveTo>
                <a:lnTo>
                  <a:pt x="73059" y="897890"/>
                </a:lnTo>
                <a:lnTo>
                  <a:pt x="74240" y="899160"/>
                </a:lnTo>
                <a:lnTo>
                  <a:pt x="73666" y="897890"/>
                </a:lnTo>
                <a:close/>
              </a:path>
              <a:path w="1292860" h="1211580">
                <a:moveTo>
                  <a:pt x="1266155" y="821690"/>
                </a:moveTo>
                <a:lnTo>
                  <a:pt x="1249717" y="821690"/>
                </a:lnTo>
                <a:lnTo>
                  <a:pt x="1255156" y="824230"/>
                </a:lnTo>
                <a:lnTo>
                  <a:pt x="1257868" y="828040"/>
                </a:lnTo>
                <a:lnTo>
                  <a:pt x="1239783" y="863600"/>
                </a:lnTo>
                <a:lnTo>
                  <a:pt x="1236671" y="864870"/>
                </a:lnTo>
                <a:lnTo>
                  <a:pt x="1229143" y="864870"/>
                </a:lnTo>
                <a:lnTo>
                  <a:pt x="1227840" y="866140"/>
                </a:lnTo>
                <a:lnTo>
                  <a:pt x="1225267" y="872490"/>
                </a:lnTo>
                <a:lnTo>
                  <a:pt x="1224829" y="877570"/>
                </a:lnTo>
                <a:lnTo>
                  <a:pt x="1221272" y="886460"/>
                </a:lnTo>
                <a:lnTo>
                  <a:pt x="1225698" y="878840"/>
                </a:lnTo>
                <a:lnTo>
                  <a:pt x="1250785" y="878840"/>
                </a:lnTo>
                <a:lnTo>
                  <a:pt x="1257804" y="859790"/>
                </a:lnTo>
                <a:lnTo>
                  <a:pt x="1255505" y="858520"/>
                </a:lnTo>
                <a:lnTo>
                  <a:pt x="1260281" y="844550"/>
                </a:lnTo>
                <a:lnTo>
                  <a:pt x="1262211" y="838200"/>
                </a:lnTo>
                <a:lnTo>
                  <a:pt x="1265869" y="822960"/>
                </a:lnTo>
                <a:lnTo>
                  <a:pt x="1266155" y="821690"/>
                </a:lnTo>
                <a:close/>
              </a:path>
              <a:path w="1292860" h="1211580">
                <a:moveTo>
                  <a:pt x="1234696" y="853440"/>
                </a:moveTo>
                <a:lnTo>
                  <a:pt x="1232099" y="854710"/>
                </a:lnTo>
                <a:lnTo>
                  <a:pt x="1232912" y="854710"/>
                </a:lnTo>
                <a:lnTo>
                  <a:pt x="1232252" y="859790"/>
                </a:lnTo>
                <a:lnTo>
                  <a:pt x="1231858" y="862330"/>
                </a:lnTo>
                <a:lnTo>
                  <a:pt x="1230157" y="864870"/>
                </a:lnTo>
                <a:lnTo>
                  <a:pt x="1236671" y="864870"/>
                </a:lnTo>
                <a:lnTo>
                  <a:pt x="1235598" y="859790"/>
                </a:lnTo>
                <a:lnTo>
                  <a:pt x="1234696" y="853440"/>
                </a:lnTo>
                <a:close/>
              </a:path>
              <a:path w="1292860" h="1211580">
                <a:moveTo>
                  <a:pt x="1253550" y="769620"/>
                </a:moveTo>
                <a:lnTo>
                  <a:pt x="1251632" y="777240"/>
                </a:lnTo>
                <a:lnTo>
                  <a:pt x="1251086" y="782320"/>
                </a:lnTo>
                <a:lnTo>
                  <a:pt x="1250603" y="788670"/>
                </a:lnTo>
                <a:lnTo>
                  <a:pt x="1249917" y="795020"/>
                </a:lnTo>
                <a:lnTo>
                  <a:pt x="1249397" y="802640"/>
                </a:lnTo>
                <a:lnTo>
                  <a:pt x="1245104" y="810260"/>
                </a:lnTo>
                <a:lnTo>
                  <a:pt x="1243174" y="815340"/>
                </a:lnTo>
                <a:lnTo>
                  <a:pt x="1235604" y="825500"/>
                </a:lnTo>
                <a:lnTo>
                  <a:pt x="1237357" y="828040"/>
                </a:lnTo>
                <a:lnTo>
                  <a:pt x="1243226" y="822960"/>
                </a:lnTo>
                <a:lnTo>
                  <a:pt x="1249717" y="821690"/>
                </a:lnTo>
                <a:lnTo>
                  <a:pt x="1266155" y="821690"/>
                </a:lnTo>
                <a:lnTo>
                  <a:pt x="1267875" y="814070"/>
                </a:lnTo>
                <a:lnTo>
                  <a:pt x="1265259" y="814070"/>
                </a:lnTo>
                <a:lnTo>
                  <a:pt x="1268047" y="801370"/>
                </a:lnTo>
                <a:lnTo>
                  <a:pt x="1273729" y="781050"/>
                </a:lnTo>
                <a:lnTo>
                  <a:pt x="1253054" y="781050"/>
                </a:lnTo>
                <a:lnTo>
                  <a:pt x="1253478" y="774700"/>
                </a:lnTo>
                <a:lnTo>
                  <a:pt x="1253550" y="769620"/>
                </a:lnTo>
                <a:close/>
              </a:path>
              <a:path w="1292860" h="1211580">
                <a:moveTo>
                  <a:pt x="38909" y="787400"/>
                </a:moveTo>
                <a:lnTo>
                  <a:pt x="37099" y="787400"/>
                </a:lnTo>
                <a:lnTo>
                  <a:pt x="40707" y="805180"/>
                </a:lnTo>
                <a:lnTo>
                  <a:pt x="44051" y="805180"/>
                </a:lnTo>
                <a:lnTo>
                  <a:pt x="43747" y="803910"/>
                </a:lnTo>
                <a:lnTo>
                  <a:pt x="41220" y="803910"/>
                </a:lnTo>
                <a:lnTo>
                  <a:pt x="39150" y="795020"/>
                </a:lnTo>
                <a:lnTo>
                  <a:pt x="39366" y="792480"/>
                </a:lnTo>
                <a:lnTo>
                  <a:pt x="38909" y="787400"/>
                </a:lnTo>
                <a:close/>
              </a:path>
              <a:path w="1292860" h="1211580">
                <a:moveTo>
                  <a:pt x="42833" y="800100"/>
                </a:moveTo>
                <a:lnTo>
                  <a:pt x="41220" y="803910"/>
                </a:lnTo>
                <a:lnTo>
                  <a:pt x="43747" y="803910"/>
                </a:lnTo>
                <a:lnTo>
                  <a:pt x="42833" y="800100"/>
                </a:lnTo>
                <a:close/>
              </a:path>
              <a:path w="1292860" h="1211580">
                <a:moveTo>
                  <a:pt x="1258287" y="754380"/>
                </a:moveTo>
                <a:lnTo>
                  <a:pt x="1256991" y="754380"/>
                </a:lnTo>
                <a:lnTo>
                  <a:pt x="1256858" y="759460"/>
                </a:lnTo>
                <a:lnTo>
                  <a:pt x="1255890" y="768350"/>
                </a:lnTo>
                <a:lnTo>
                  <a:pt x="1254487" y="775970"/>
                </a:lnTo>
                <a:lnTo>
                  <a:pt x="1253054" y="781050"/>
                </a:lnTo>
                <a:lnTo>
                  <a:pt x="1273729" y="781050"/>
                </a:lnTo>
                <a:lnTo>
                  <a:pt x="1276925" y="769620"/>
                </a:lnTo>
                <a:lnTo>
                  <a:pt x="1277740" y="765810"/>
                </a:lnTo>
                <a:lnTo>
                  <a:pt x="1260979" y="765810"/>
                </a:lnTo>
                <a:lnTo>
                  <a:pt x="1258287" y="754380"/>
                </a:lnTo>
                <a:close/>
              </a:path>
              <a:path w="1292860" h="1211580">
                <a:moveTo>
                  <a:pt x="1271390" y="709930"/>
                </a:moveTo>
                <a:lnTo>
                  <a:pt x="1263367" y="709930"/>
                </a:lnTo>
                <a:lnTo>
                  <a:pt x="1265488" y="715010"/>
                </a:lnTo>
                <a:lnTo>
                  <a:pt x="1266072" y="725170"/>
                </a:lnTo>
                <a:lnTo>
                  <a:pt x="1266301" y="730250"/>
                </a:lnTo>
                <a:lnTo>
                  <a:pt x="1266373" y="735330"/>
                </a:lnTo>
                <a:lnTo>
                  <a:pt x="1266264" y="741680"/>
                </a:lnTo>
                <a:lnTo>
                  <a:pt x="1265409" y="750570"/>
                </a:lnTo>
                <a:lnTo>
                  <a:pt x="1263646" y="759460"/>
                </a:lnTo>
                <a:lnTo>
                  <a:pt x="1260979" y="765810"/>
                </a:lnTo>
                <a:lnTo>
                  <a:pt x="1277740" y="765810"/>
                </a:lnTo>
                <a:lnTo>
                  <a:pt x="1280728" y="751840"/>
                </a:lnTo>
                <a:lnTo>
                  <a:pt x="1282239" y="751840"/>
                </a:lnTo>
                <a:lnTo>
                  <a:pt x="1283180" y="746760"/>
                </a:lnTo>
                <a:lnTo>
                  <a:pt x="1277641" y="746760"/>
                </a:lnTo>
                <a:lnTo>
                  <a:pt x="1276478" y="741680"/>
                </a:lnTo>
                <a:lnTo>
                  <a:pt x="1275186" y="734060"/>
                </a:lnTo>
                <a:lnTo>
                  <a:pt x="1272473" y="716280"/>
                </a:lnTo>
                <a:lnTo>
                  <a:pt x="1271390" y="709930"/>
                </a:lnTo>
                <a:close/>
              </a:path>
              <a:path w="1292860" h="1211580">
                <a:moveTo>
                  <a:pt x="1282239" y="751840"/>
                </a:moveTo>
                <a:lnTo>
                  <a:pt x="1280728" y="751840"/>
                </a:lnTo>
                <a:lnTo>
                  <a:pt x="1281312" y="753110"/>
                </a:lnTo>
                <a:lnTo>
                  <a:pt x="1279902" y="759460"/>
                </a:lnTo>
                <a:lnTo>
                  <a:pt x="1278530" y="764540"/>
                </a:lnTo>
                <a:lnTo>
                  <a:pt x="1282004" y="753110"/>
                </a:lnTo>
                <a:lnTo>
                  <a:pt x="1282239" y="751840"/>
                </a:lnTo>
                <a:close/>
              </a:path>
              <a:path w="1292860" h="1211580">
                <a:moveTo>
                  <a:pt x="1261805" y="687070"/>
                </a:moveTo>
                <a:lnTo>
                  <a:pt x="1258541" y="713740"/>
                </a:lnTo>
                <a:lnTo>
                  <a:pt x="1257029" y="722630"/>
                </a:lnTo>
                <a:lnTo>
                  <a:pt x="1258629" y="726440"/>
                </a:lnTo>
                <a:lnTo>
                  <a:pt x="1258571" y="745490"/>
                </a:lnTo>
                <a:lnTo>
                  <a:pt x="1259620" y="749300"/>
                </a:lnTo>
                <a:lnTo>
                  <a:pt x="1260408" y="742950"/>
                </a:lnTo>
                <a:lnTo>
                  <a:pt x="1260466" y="735330"/>
                </a:lnTo>
                <a:lnTo>
                  <a:pt x="1260801" y="730250"/>
                </a:lnTo>
                <a:lnTo>
                  <a:pt x="1261004" y="722630"/>
                </a:lnTo>
                <a:lnTo>
                  <a:pt x="1261652" y="716280"/>
                </a:lnTo>
                <a:lnTo>
                  <a:pt x="1261500" y="709930"/>
                </a:lnTo>
                <a:lnTo>
                  <a:pt x="1271390" y="709930"/>
                </a:lnTo>
                <a:lnTo>
                  <a:pt x="1270518" y="704850"/>
                </a:lnTo>
                <a:lnTo>
                  <a:pt x="1261055" y="704850"/>
                </a:lnTo>
                <a:lnTo>
                  <a:pt x="1261487" y="690880"/>
                </a:lnTo>
                <a:lnTo>
                  <a:pt x="1261805" y="687070"/>
                </a:lnTo>
                <a:close/>
              </a:path>
              <a:path w="1292860" h="1211580">
                <a:moveTo>
                  <a:pt x="1269336" y="652780"/>
                </a:moveTo>
                <a:lnTo>
                  <a:pt x="1268002" y="666750"/>
                </a:lnTo>
                <a:lnTo>
                  <a:pt x="1269348" y="670560"/>
                </a:lnTo>
                <a:lnTo>
                  <a:pt x="1272942" y="678180"/>
                </a:lnTo>
                <a:lnTo>
                  <a:pt x="1275902" y="687070"/>
                </a:lnTo>
                <a:lnTo>
                  <a:pt x="1279539" y="703580"/>
                </a:lnTo>
                <a:lnTo>
                  <a:pt x="1280636" y="713740"/>
                </a:lnTo>
                <a:lnTo>
                  <a:pt x="1280804" y="722630"/>
                </a:lnTo>
                <a:lnTo>
                  <a:pt x="1278378" y="727710"/>
                </a:lnTo>
                <a:lnTo>
                  <a:pt x="1277641" y="746760"/>
                </a:lnTo>
                <a:lnTo>
                  <a:pt x="1283180" y="746760"/>
                </a:lnTo>
                <a:lnTo>
                  <a:pt x="1284122" y="741680"/>
                </a:lnTo>
                <a:lnTo>
                  <a:pt x="1285349" y="730250"/>
                </a:lnTo>
                <a:lnTo>
                  <a:pt x="1286150" y="718820"/>
                </a:lnTo>
                <a:lnTo>
                  <a:pt x="1286345" y="713740"/>
                </a:lnTo>
                <a:lnTo>
                  <a:pt x="1286428" y="703580"/>
                </a:lnTo>
                <a:lnTo>
                  <a:pt x="1287027" y="693420"/>
                </a:lnTo>
                <a:lnTo>
                  <a:pt x="1287319" y="689610"/>
                </a:lnTo>
                <a:lnTo>
                  <a:pt x="1287763" y="687070"/>
                </a:lnTo>
                <a:lnTo>
                  <a:pt x="1288106" y="683260"/>
                </a:lnTo>
                <a:lnTo>
                  <a:pt x="1288487" y="679450"/>
                </a:lnTo>
                <a:lnTo>
                  <a:pt x="1289135" y="676910"/>
                </a:lnTo>
                <a:lnTo>
                  <a:pt x="1288538" y="669290"/>
                </a:lnTo>
                <a:lnTo>
                  <a:pt x="1289021" y="665480"/>
                </a:lnTo>
                <a:lnTo>
                  <a:pt x="1289621" y="661670"/>
                </a:lnTo>
                <a:lnTo>
                  <a:pt x="1276651" y="661670"/>
                </a:lnTo>
                <a:lnTo>
                  <a:pt x="1275546" y="657860"/>
                </a:lnTo>
                <a:lnTo>
                  <a:pt x="1269336" y="652780"/>
                </a:lnTo>
                <a:close/>
              </a:path>
              <a:path w="1292860" h="1211580">
                <a:moveTo>
                  <a:pt x="28000" y="722630"/>
                </a:moveTo>
                <a:lnTo>
                  <a:pt x="26127" y="723900"/>
                </a:lnTo>
                <a:lnTo>
                  <a:pt x="28298" y="723900"/>
                </a:lnTo>
                <a:lnTo>
                  <a:pt x="28000" y="722630"/>
                </a:lnTo>
                <a:close/>
              </a:path>
              <a:path w="1292860" h="1211580">
                <a:moveTo>
                  <a:pt x="23014" y="662940"/>
                </a:moveTo>
                <a:lnTo>
                  <a:pt x="2307" y="662940"/>
                </a:lnTo>
                <a:lnTo>
                  <a:pt x="4225" y="671830"/>
                </a:lnTo>
                <a:lnTo>
                  <a:pt x="796" y="693420"/>
                </a:lnTo>
                <a:lnTo>
                  <a:pt x="2144" y="697230"/>
                </a:lnTo>
                <a:lnTo>
                  <a:pt x="4012" y="701040"/>
                </a:lnTo>
                <a:lnTo>
                  <a:pt x="5372" y="706120"/>
                </a:lnTo>
                <a:lnTo>
                  <a:pt x="5190" y="715010"/>
                </a:lnTo>
                <a:lnTo>
                  <a:pt x="6600" y="709930"/>
                </a:lnTo>
                <a:lnTo>
                  <a:pt x="23732" y="709930"/>
                </a:lnTo>
                <a:lnTo>
                  <a:pt x="22983" y="699770"/>
                </a:lnTo>
                <a:lnTo>
                  <a:pt x="24418" y="694690"/>
                </a:lnTo>
                <a:lnTo>
                  <a:pt x="26911" y="694690"/>
                </a:lnTo>
                <a:lnTo>
                  <a:pt x="26603" y="688340"/>
                </a:lnTo>
                <a:lnTo>
                  <a:pt x="26234" y="684530"/>
                </a:lnTo>
                <a:lnTo>
                  <a:pt x="25578" y="678180"/>
                </a:lnTo>
                <a:lnTo>
                  <a:pt x="24228" y="678180"/>
                </a:lnTo>
                <a:lnTo>
                  <a:pt x="23770" y="673100"/>
                </a:lnTo>
                <a:lnTo>
                  <a:pt x="23237" y="668020"/>
                </a:lnTo>
                <a:lnTo>
                  <a:pt x="23014" y="662940"/>
                </a:lnTo>
                <a:close/>
              </a:path>
              <a:path w="1292860" h="1211580">
                <a:moveTo>
                  <a:pt x="1266669" y="680720"/>
                </a:moveTo>
                <a:lnTo>
                  <a:pt x="1265434" y="685800"/>
                </a:lnTo>
                <a:lnTo>
                  <a:pt x="1264622" y="688340"/>
                </a:lnTo>
                <a:lnTo>
                  <a:pt x="1263970" y="692150"/>
                </a:lnTo>
                <a:lnTo>
                  <a:pt x="1263214" y="699770"/>
                </a:lnTo>
                <a:lnTo>
                  <a:pt x="1261055" y="704850"/>
                </a:lnTo>
                <a:lnTo>
                  <a:pt x="1270518" y="704850"/>
                </a:lnTo>
                <a:lnTo>
                  <a:pt x="1269180" y="697230"/>
                </a:lnTo>
                <a:lnTo>
                  <a:pt x="1267815" y="688340"/>
                </a:lnTo>
                <a:lnTo>
                  <a:pt x="1266669" y="680720"/>
                </a:lnTo>
                <a:close/>
              </a:path>
              <a:path w="1292860" h="1211580">
                <a:moveTo>
                  <a:pt x="26911" y="694690"/>
                </a:moveTo>
                <a:lnTo>
                  <a:pt x="25714" y="694690"/>
                </a:lnTo>
                <a:lnTo>
                  <a:pt x="25815" y="697230"/>
                </a:lnTo>
                <a:lnTo>
                  <a:pt x="26831" y="701040"/>
                </a:lnTo>
                <a:lnTo>
                  <a:pt x="27225" y="703580"/>
                </a:lnTo>
                <a:lnTo>
                  <a:pt x="27271" y="699770"/>
                </a:lnTo>
                <a:lnTo>
                  <a:pt x="27034" y="697230"/>
                </a:lnTo>
                <a:lnTo>
                  <a:pt x="26911" y="694690"/>
                </a:lnTo>
                <a:close/>
              </a:path>
              <a:path w="1292860" h="1211580">
                <a:moveTo>
                  <a:pt x="24323" y="666750"/>
                </a:moveTo>
                <a:lnTo>
                  <a:pt x="24228" y="678180"/>
                </a:lnTo>
                <a:lnTo>
                  <a:pt x="25578" y="678180"/>
                </a:lnTo>
                <a:lnTo>
                  <a:pt x="25053" y="673100"/>
                </a:lnTo>
                <a:lnTo>
                  <a:pt x="24323" y="666750"/>
                </a:lnTo>
                <a:close/>
              </a:path>
              <a:path w="1292860" h="1211580">
                <a:moveTo>
                  <a:pt x="26581" y="544830"/>
                </a:moveTo>
                <a:lnTo>
                  <a:pt x="12607" y="544830"/>
                </a:lnTo>
                <a:lnTo>
                  <a:pt x="11068" y="551180"/>
                </a:lnTo>
                <a:lnTo>
                  <a:pt x="8585" y="551180"/>
                </a:lnTo>
                <a:lnTo>
                  <a:pt x="6689" y="554990"/>
                </a:lnTo>
                <a:lnTo>
                  <a:pt x="4560" y="581660"/>
                </a:lnTo>
                <a:lnTo>
                  <a:pt x="1822" y="609600"/>
                </a:lnTo>
                <a:lnTo>
                  <a:pt x="0" y="637540"/>
                </a:lnTo>
                <a:lnTo>
                  <a:pt x="40" y="648970"/>
                </a:lnTo>
                <a:lnTo>
                  <a:pt x="288" y="669290"/>
                </a:lnTo>
                <a:lnTo>
                  <a:pt x="1266" y="669290"/>
                </a:lnTo>
                <a:lnTo>
                  <a:pt x="2307" y="662940"/>
                </a:lnTo>
                <a:lnTo>
                  <a:pt x="23014" y="662940"/>
                </a:lnTo>
                <a:lnTo>
                  <a:pt x="22907" y="659130"/>
                </a:lnTo>
                <a:lnTo>
                  <a:pt x="22627" y="645160"/>
                </a:lnTo>
                <a:lnTo>
                  <a:pt x="22521" y="638810"/>
                </a:lnTo>
                <a:lnTo>
                  <a:pt x="22639" y="628650"/>
                </a:lnTo>
                <a:lnTo>
                  <a:pt x="23288" y="612140"/>
                </a:lnTo>
                <a:lnTo>
                  <a:pt x="24207" y="595630"/>
                </a:lnTo>
                <a:lnTo>
                  <a:pt x="25631" y="576580"/>
                </a:lnTo>
                <a:lnTo>
                  <a:pt x="27726" y="549910"/>
                </a:lnTo>
                <a:lnTo>
                  <a:pt x="26310" y="549910"/>
                </a:lnTo>
                <a:lnTo>
                  <a:pt x="26581" y="544830"/>
                </a:lnTo>
                <a:close/>
              </a:path>
              <a:path w="1292860" h="1211580">
                <a:moveTo>
                  <a:pt x="24355" y="662940"/>
                </a:moveTo>
                <a:lnTo>
                  <a:pt x="24177" y="665480"/>
                </a:lnTo>
                <a:lnTo>
                  <a:pt x="24323" y="666750"/>
                </a:lnTo>
                <a:lnTo>
                  <a:pt x="24355" y="662940"/>
                </a:lnTo>
                <a:close/>
              </a:path>
              <a:path w="1292860" h="1211580">
                <a:moveTo>
                  <a:pt x="1287211" y="605790"/>
                </a:moveTo>
                <a:lnTo>
                  <a:pt x="1267520" y="605790"/>
                </a:lnTo>
                <a:lnTo>
                  <a:pt x="1267710" y="612140"/>
                </a:lnTo>
                <a:lnTo>
                  <a:pt x="1274759" y="640080"/>
                </a:lnTo>
                <a:lnTo>
                  <a:pt x="1276486" y="648970"/>
                </a:lnTo>
                <a:lnTo>
                  <a:pt x="1276972" y="652780"/>
                </a:lnTo>
                <a:lnTo>
                  <a:pt x="1277053" y="655320"/>
                </a:lnTo>
                <a:lnTo>
                  <a:pt x="1276651" y="661670"/>
                </a:lnTo>
                <a:lnTo>
                  <a:pt x="1289621" y="661670"/>
                </a:lnTo>
                <a:lnTo>
                  <a:pt x="1289798" y="660543"/>
                </a:lnTo>
                <a:lnTo>
                  <a:pt x="1289795" y="660400"/>
                </a:lnTo>
                <a:lnTo>
                  <a:pt x="1289954" y="660400"/>
                </a:lnTo>
                <a:lnTo>
                  <a:pt x="1290024" y="659130"/>
                </a:lnTo>
                <a:lnTo>
                  <a:pt x="1290297" y="657860"/>
                </a:lnTo>
                <a:lnTo>
                  <a:pt x="1290075" y="657860"/>
                </a:lnTo>
                <a:lnTo>
                  <a:pt x="1290341" y="652780"/>
                </a:lnTo>
                <a:lnTo>
                  <a:pt x="1289122" y="637540"/>
                </a:lnTo>
                <a:lnTo>
                  <a:pt x="1291675" y="633730"/>
                </a:lnTo>
                <a:lnTo>
                  <a:pt x="1291586" y="632460"/>
                </a:lnTo>
                <a:lnTo>
                  <a:pt x="1291882" y="629920"/>
                </a:lnTo>
                <a:lnTo>
                  <a:pt x="1288411" y="629920"/>
                </a:lnTo>
                <a:lnTo>
                  <a:pt x="1287916" y="626110"/>
                </a:lnTo>
                <a:lnTo>
                  <a:pt x="1287497" y="623570"/>
                </a:lnTo>
                <a:lnTo>
                  <a:pt x="1286671" y="619760"/>
                </a:lnTo>
                <a:lnTo>
                  <a:pt x="1287939" y="614680"/>
                </a:lnTo>
                <a:lnTo>
                  <a:pt x="1287211" y="605790"/>
                </a:lnTo>
                <a:close/>
              </a:path>
              <a:path w="1292860" h="1211580">
                <a:moveTo>
                  <a:pt x="1289954" y="660400"/>
                </a:moveTo>
                <a:lnTo>
                  <a:pt x="1289821" y="660400"/>
                </a:lnTo>
                <a:lnTo>
                  <a:pt x="1289821" y="661670"/>
                </a:lnTo>
                <a:lnTo>
                  <a:pt x="1289954" y="660400"/>
                </a:lnTo>
                <a:close/>
              </a:path>
              <a:path w="1292860" h="1211580">
                <a:moveTo>
                  <a:pt x="1289821" y="660400"/>
                </a:moveTo>
                <a:lnTo>
                  <a:pt x="1289798" y="660543"/>
                </a:lnTo>
                <a:lnTo>
                  <a:pt x="1289821" y="660400"/>
                </a:lnTo>
                <a:close/>
              </a:path>
              <a:path w="1292860" h="1211580">
                <a:moveTo>
                  <a:pt x="1291472" y="650240"/>
                </a:moveTo>
                <a:lnTo>
                  <a:pt x="1290430" y="655320"/>
                </a:lnTo>
                <a:lnTo>
                  <a:pt x="1290075" y="657860"/>
                </a:lnTo>
                <a:lnTo>
                  <a:pt x="1290297" y="657860"/>
                </a:lnTo>
                <a:lnTo>
                  <a:pt x="1290570" y="656590"/>
                </a:lnTo>
                <a:lnTo>
                  <a:pt x="1291167" y="652780"/>
                </a:lnTo>
                <a:lnTo>
                  <a:pt x="1291472" y="650240"/>
                </a:lnTo>
                <a:close/>
              </a:path>
              <a:path w="1292860" h="1211580">
                <a:moveTo>
                  <a:pt x="1292475" y="624840"/>
                </a:moveTo>
                <a:lnTo>
                  <a:pt x="1290316" y="626110"/>
                </a:lnTo>
                <a:lnTo>
                  <a:pt x="1288411" y="629920"/>
                </a:lnTo>
                <a:lnTo>
                  <a:pt x="1291882" y="629920"/>
                </a:lnTo>
                <a:lnTo>
                  <a:pt x="1292475" y="624840"/>
                </a:lnTo>
                <a:close/>
              </a:path>
              <a:path w="1292860" h="1211580">
                <a:moveTo>
                  <a:pt x="1268688" y="577050"/>
                </a:moveTo>
                <a:lnTo>
                  <a:pt x="1265513" y="582930"/>
                </a:lnTo>
                <a:lnTo>
                  <a:pt x="1264421" y="588010"/>
                </a:lnTo>
                <a:lnTo>
                  <a:pt x="1265171" y="590550"/>
                </a:lnTo>
                <a:lnTo>
                  <a:pt x="1265683" y="598170"/>
                </a:lnTo>
                <a:lnTo>
                  <a:pt x="1266144" y="608330"/>
                </a:lnTo>
                <a:lnTo>
                  <a:pt x="1266745" y="615950"/>
                </a:lnTo>
                <a:lnTo>
                  <a:pt x="1267520" y="605790"/>
                </a:lnTo>
                <a:lnTo>
                  <a:pt x="1287211" y="605790"/>
                </a:lnTo>
                <a:lnTo>
                  <a:pt x="1286709" y="599440"/>
                </a:lnTo>
                <a:lnTo>
                  <a:pt x="1288055" y="591820"/>
                </a:lnTo>
                <a:lnTo>
                  <a:pt x="1286925" y="589280"/>
                </a:lnTo>
                <a:lnTo>
                  <a:pt x="1285773" y="582930"/>
                </a:lnTo>
                <a:lnTo>
                  <a:pt x="1270707" y="582930"/>
                </a:lnTo>
                <a:lnTo>
                  <a:pt x="1268688" y="577050"/>
                </a:lnTo>
                <a:close/>
              </a:path>
              <a:path w="1292860" h="1211580">
                <a:moveTo>
                  <a:pt x="1268942" y="576580"/>
                </a:moveTo>
                <a:lnTo>
                  <a:pt x="1268688" y="577050"/>
                </a:lnTo>
                <a:lnTo>
                  <a:pt x="1270707" y="582930"/>
                </a:lnTo>
                <a:lnTo>
                  <a:pt x="1268942" y="576580"/>
                </a:lnTo>
                <a:close/>
              </a:path>
              <a:path w="1292860" h="1211580">
                <a:moveTo>
                  <a:pt x="1284599" y="576580"/>
                </a:moveTo>
                <a:lnTo>
                  <a:pt x="1268942" y="576580"/>
                </a:lnTo>
                <a:lnTo>
                  <a:pt x="1270707" y="582930"/>
                </a:lnTo>
                <a:lnTo>
                  <a:pt x="1285773" y="582930"/>
                </a:lnTo>
                <a:lnTo>
                  <a:pt x="1284599" y="576580"/>
                </a:lnTo>
                <a:close/>
              </a:path>
              <a:path w="1292860" h="1211580">
                <a:moveTo>
                  <a:pt x="1267812" y="558800"/>
                </a:moveTo>
                <a:lnTo>
                  <a:pt x="1263224" y="562519"/>
                </a:lnTo>
                <a:lnTo>
                  <a:pt x="1264156" y="565150"/>
                </a:lnTo>
                <a:lnTo>
                  <a:pt x="1266345" y="570230"/>
                </a:lnTo>
                <a:lnTo>
                  <a:pt x="1268688" y="577050"/>
                </a:lnTo>
                <a:lnTo>
                  <a:pt x="1268942" y="576580"/>
                </a:lnTo>
                <a:lnTo>
                  <a:pt x="1284599" y="576580"/>
                </a:lnTo>
                <a:lnTo>
                  <a:pt x="1283649" y="571500"/>
                </a:lnTo>
                <a:lnTo>
                  <a:pt x="1282785" y="566420"/>
                </a:lnTo>
                <a:lnTo>
                  <a:pt x="1281845" y="561340"/>
                </a:lnTo>
                <a:lnTo>
                  <a:pt x="1281502" y="560070"/>
                </a:lnTo>
                <a:lnTo>
                  <a:pt x="1268942" y="560070"/>
                </a:lnTo>
                <a:lnTo>
                  <a:pt x="1267812" y="558800"/>
                </a:lnTo>
                <a:close/>
              </a:path>
              <a:path w="1292860" h="1211580">
                <a:moveTo>
                  <a:pt x="1261906" y="558800"/>
                </a:moveTo>
                <a:lnTo>
                  <a:pt x="1263113" y="562610"/>
                </a:lnTo>
                <a:lnTo>
                  <a:pt x="1261906" y="558800"/>
                </a:lnTo>
                <a:close/>
              </a:path>
              <a:path w="1292860" h="1211580">
                <a:moveTo>
                  <a:pt x="1271722" y="514350"/>
                </a:moveTo>
                <a:lnTo>
                  <a:pt x="1259646" y="514350"/>
                </a:lnTo>
                <a:lnTo>
                  <a:pt x="1261208" y="519430"/>
                </a:lnTo>
                <a:lnTo>
                  <a:pt x="1260852" y="527050"/>
                </a:lnTo>
                <a:lnTo>
                  <a:pt x="1260727" y="545088"/>
                </a:lnTo>
                <a:lnTo>
                  <a:pt x="1267634" y="549910"/>
                </a:lnTo>
                <a:lnTo>
                  <a:pt x="1268942" y="560070"/>
                </a:lnTo>
                <a:lnTo>
                  <a:pt x="1281502" y="560070"/>
                </a:lnTo>
                <a:lnTo>
                  <a:pt x="1280816" y="557530"/>
                </a:lnTo>
                <a:lnTo>
                  <a:pt x="1279635" y="554990"/>
                </a:lnTo>
                <a:lnTo>
                  <a:pt x="1278365" y="552450"/>
                </a:lnTo>
                <a:lnTo>
                  <a:pt x="1278211" y="552296"/>
                </a:lnTo>
                <a:lnTo>
                  <a:pt x="1277083" y="551180"/>
                </a:lnTo>
                <a:lnTo>
                  <a:pt x="1277629" y="551180"/>
                </a:lnTo>
                <a:lnTo>
                  <a:pt x="1277553" y="548640"/>
                </a:lnTo>
                <a:lnTo>
                  <a:pt x="1277857" y="548640"/>
                </a:lnTo>
                <a:lnTo>
                  <a:pt x="1276587" y="535940"/>
                </a:lnTo>
                <a:lnTo>
                  <a:pt x="1274124" y="528320"/>
                </a:lnTo>
                <a:lnTo>
                  <a:pt x="1275000" y="527050"/>
                </a:lnTo>
                <a:lnTo>
                  <a:pt x="1275940" y="525780"/>
                </a:lnTo>
                <a:lnTo>
                  <a:pt x="1276740" y="524510"/>
                </a:lnTo>
                <a:lnTo>
                  <a:pt x="1271722" y="514350"/>
                </a:lnTo>
                <a:close/>
              </a:path>
              <a:path w="1292860" h="1211580">
                <a:moveTo>
                  <a:pt x="1278224" y="552310"/>
                </a:moveTo>
                <a:lnTo>
                  <a:pt x="1278238" y="552450"/>
                </a:lnTo>
                <a:lnTo>
                  <a:pt x="1278224" y="552310"/>
                </a:lnTo>
                <a:close/>
              </a:path>
              <a:path w="1292860" h="1211580">
                <a:moveTo>
                  <a:pt x="1277857" y="548640"/>
                </a:moveTo>
                <a:lnTo>
                  <a:pt x="1277553" y="548640"/>
                </a:lnTo>
                <a:lnTo>
                  <a:pt x="1278224" y="552310"/>
                </a:lnTo>
                <a:lnTo>
                  <a:pt x="1277857" y="548640"/>
                </a:lnTo>
                <a:close/>
              </a:path>
              <a:path w="1292860" h="1211580">
                <a:moveTo>
                  <a:pt x="1260357" y="544830"/>
                </a:moveTo>
                <a:lnTo>
                  <a:pt x="1260560" y="551180"/>
                </a:lnTo>
                <a:lnTo>
                  <a:pt x="1260727" y="545088"/>
                </a:lnTo>
                <a:lnTo>
                  <a:pt x="1260357" y="544830"/>
                </a:lnTo>
                <a:close/>
              </a:path>
              <a:path w="1292860" h="1211580">
                <a:moveTo>
                  <a:pt x="27923" y="547370"/>
                </a:moveTo>
                <a:lnTo>
                  <a:pt x="26310" y="549910"/>
                </a:lnTo>
                <a:lnTo>
                  <a:pt x="27726" y="549910"/>
                </a:lnTo>
                <a:lnTo>
                  <a:pt x="27923" y="547370"/>
                </a:lnTo>
                <a:close/>
              </a:path>
              <a:path w="1292860" h="1211580">
                <a:moveTo>
                  <a:pt x="32881" y="514350"/>
                </a:moveTo>
                <a:lnTo>
                  <a:pt x="13304" y="514350"/>
                </a:lnTo>
                <a:lnTo>
                  <a:pt x="13260" y="518160"/>
                </a:lnTo>
                <a:lnTo>
                  <a:pt x="11134" y="533400"/>
                </a:lnTo>
                <a:lnTo>
                  <a:pt x="10157" y="541020"/>
                </a:lnTo>
                <a:lnTo>
                  <a:pt x="9899" y="546100"/>
                </a:lnTo>
                <a:lnTo>
                  <a:pt x="10627" y="548640"/>
                </a:lnTo>
                <a:lnTo>
                  <a:pt x="12607" y="544830"/>
                </a:lnTo>
                <a:lnTo>
                  <a:pt x="26581" y="544830"/>
                </a:lnTo>
                <a:lnTo>
                  <a:pt x="26717" y="542290"/>
                </a:lnTo>
                <a:lnTo>
                  <a:pt x="27517" y="537210"/>
                </a:lnTo>
                <a:lnTo>
                  <a:pt x="28368" y="533400"/>
                </a:lnTo>
                <a:lnTo>
                  <a:pt x="29168" y="528320"/>
                </a:lnTo>
                <a:lnTo>
                  <a:pt x="29955" y="525780"/>
                </a:lnTo>
                <a:lnTo>
                  <a:pt x="31644" y="519430"/>
                </a:lnTo>
                <a:lnTo>
                  <a:pt x="32546" y="515620"/>
                </a:lnTo>
                <a:lnTo>
                  <a:pt x="32881" y="514350"/>
                </a:lnTo>
                <a:close/>
              </a:path>
              <a:path w="1292860" h="1211580">
                <a:moveTo>
                  <a:pt x="1250514" y="499110"/>
                </a:moveTo>
                <a:lnTo>
                  <a:pt x="1251160" y="504190"/>
                </a:lnTo>
                <a:lnTo>
                  <a:pt x="1252157" y="510540"/>
                </a:lnTo>
                <a:lnTo>
                  <a:pt x="1253781" y="516890"/>
                </a:lnTo>
                <a:lnTo>
                  <a:pt x="1256305" y="525780"/>
                </a:lnTo>
                <a:lnTo>
                  <a:pt x="1255975" y="520700"/>
                </a:lnTo>
                <a:lnTo>
                  <a:pt x="1259646" y="514350"/>
                </a:lnTo>
                <a:lnTo>
                  <a:pt x="1271722" y="514350"/>
                </a:lnTo>
                <a:lnTo>
                  <a:pt x="1269214" y="509270"/>
                </a:lnTo>
                <a:lnTo>
                  <a:pt x="1259841" y="509270"/>
                </a:lnTo>
                <a:lnTo>
                  <a:pt x="1255351" y="508000"/>
                </a:lnTo>
                <a:lnTo>
                  <a:pt x="1250514" y="499110"/>
                </a:lnTo>
                <a:close/>
              </a:path>
              <a:path w="1292860" h="1211580">
                <a:moveTo>
                  <a:pt x="27479" y="471170"/>
                </a:moveTo>
                <a:lnTo>
                  <a:pt x="24520" y="478790"/>
                </a:lnTo>
                <a:lnTo>
                  <a:pt x="21789" y="487680"/>
                </a:lnTo>
                <a:lnTo>
                  <a:pt x="19551" y="495300"/>
                </a:lnTo>
                <a:lnTo>
                  <a:pt x="17168" y="502920"/>
                </a:lnTo>
                <a:lnTo>
                  <a:pt x="14654" y="510540"/>
                </a:lnTo>
                <a:lnTo>
                  <a:pt x="12023" y="515620"/>
                </a:lnTo>
                <a:lnTo>
                  <a:pt x="13304" y="514350"/>
                </a:lnTo>
                <a:lnTo>
                  <a:pt x="32881" y="514350"/>
                </a:lnTo>
                <a:lnTo>
                  <a:pt x="33549" y="511810"/>
                </a:lnTo>
                <a:lnTo>
                  <a:pt x="34743" y="506730"/>
                </a:lnTo>
                <a:lnTo>
                  <a:pt x="36191" y="501650"/>
                </a:lnTo>
                <a:lnTo>
                  <a:pt x="37906" y="492760"/>
                </a:lnTo>
                <a:lnTo>
                  <a:pt x="38109" y="491490"/>
                </a:lnTo>
                <a:lnTo>
                  <a:pt x="38591" y="487680"/>
                </a:lnTo>
                <a:lnTo>
                  <a:pt x="39315" y="482600"/>
                </a:lnTo>
                <a:lnTo>
                  <a:pt x="40077" y="478790"/>
                </a:lnTo>
                <a:lnTo>
                  <a:pt x="41360" y="474980"/>
                </a:lnTo>
                <a:lnTo>
                  <a:pt x="30108" y="474980"/>
                </a:lnTo>
                <a:lnTo>
                  <a:pt x="27479" y="471170"/>
                </a:lnTo>
                <a:close/>
              </a:path>
              <a:path w="1292860" h="1211580">
                <a:moveTo>
                  <a:pt x="1241129" y="463550"/>
                </a:moveTo>
                <a:lnTo>
                  <a:pt x="1245866" y="469900"/>
                </a:lnTo>
                <a:lnTo>
                  <a:pt x="1250121" y="477520"/>
                </a:lnTo>
                <a:lnTo>
                  <a:pt x="1254693" y="483870"/>
                </a:lnTo>
                <a:lnTo>
                  <a:pt x="1261449" y="495300"/>
                </a:lnTo>
                <a:lnTo>
                  <a:pt x="1267672" y="505460"/>
                </a:lnTo>
                <a:lnTo>
                  <a:pt x="1263957" y="506730"/>
                </a:lnTo>
                <a:lnTo>
                  <a:pt x="1259841" y="509270"/>
                </a:lnTo>
                <a:lnTo>
                  <a:pt x="1269214" y="509270"/>
                </a:lnTo>
                <a:lnTo>
                  <a:pt x="1268586" y="508000"/>
                </a:lnTo>
                <a:lnTo>
                  <a:pt x="1268472" y="500380"/>
                </a:lnTo>
                <a:lnTo>
                  <a:pt x="1268939" y="496570"/>
                </a:lnTo>
                <a:lnTo>
                  <a:pt x="1271330" y="496570"/>
                </a:lnTo>
                <a:lnTo>
                  <a:pt x="1270872" y="495300"/>
                </a:lnTo>
                <a:lnTo>
                  <a:pt x="1269221" y="490220"/>
                </a:lnTo>
                <a:lnTo>
                  <a:pt x="1267837" y="487680"/>
                </a:lnTo>
                <a:lnTo>
                  <a:pt x="1266529" y="483870"/>
                </a:lnTo>
                <a:lnTo>
                  <a:pt x="1264878" y="478790"/>
                </a:lnTo>
                <a:lnTo>
                  <a:pt x="1263202" y="474980"/>
                </a:lnTo>
                <a:lnTo>
                  <a:pt x="1261881" y="469900"/>
                </a:lnTo>
                <a:lnTo>
                  <a:pt x="1260630" y="467360"/>
                </a:lnTo>
                <a:lnTo>
                  <a:pt x="1248254" y="467360"/>
                </a:lnTo>
                <a:lnTo>
                  <a:pt x="1242551" y="464820"/>
                </a:lnTo>
                <a:lnTo>
                  <a:pt x="1241129" y="463550"/>
                </a:lnTo>
                <a:close/>
              </a:path>
              <a:path w="1292860" h="1211580">
                <a:moveTo>
                  <a:pt x="1271330" y="496570"/>
                </a:moveTo>
                <a:lnTo>
                  <a:pt x="1270372" y="496570"/>
                </a:lnTo>
                <a:lnTo>
                  <a:pt x="1273158" y="501650"/>
                </a:lnTo>
                <a:lnTo>
                  <a:pt x="1271330" y="496570"/>
                </a:lnTo>
                <a:close/>
              </a:path>
              <a:path w="1292860" h="1211580">
                <a:moveTo>
                  <a:pt x="38001" y="492760"/>
                </a:moveTo>
                <a:lnTo>
                  <a:pt x="37893" y="494030"/>
                </a:lnTo>
                <a:lnTo>
                  <a:pt x="38001" y="492760"/>
                </a:lnTo>
                <a:close/>
              </a:path>
              <a:path w="1292860" h="1211580">
                <a:moveTo>
                  <a:pt x="49689" y="459740"/>
                </a:moveTo>
                <a:lnTo>
                  <a:pt x="35162" y="459740"/>
                </a:lnTo>
                <a:lnTo>
                  <a:pt x="30108" y="474980"/>
                </a:lnTo>
                <a:lnTo>
                  <a:pt x="41360" y="474980"/>
                </a:lnTo>
                <a:lnTo>
                  <a:pt x="42681" y="469900"/>
                </a:lnTo>
                <a:lnTo>
                  <a:pt x="44100" y="469900"/>
                </a:lnTo>
                <a:lnTo>
                  <a:pt x="45640" y="467360"/>
                </a:lnTo>
                <a:lnTo>
                  <a:pt x="47835" y="463550"/>
                </a:lnTo>
                <a:lnTo>
                  <a:pt x="48915" y="463550"/>
                </a:lnTo>
                <a:lnTo>
                  <a:pt x="49689" y="459740"/>
                </a:lnTo>
                <a:close/>
              </a:path>
              <a:path w="1292860" h="1211580">
                <a:moveTo>
                  <a:pt x="44100" y="469900"/>
                </a:moveTo>
                <a:lnTo>
                  <a:pt x="42681" y="469900"/>
                </a:lnTo>
                <a:lnTo>
                  <a:pt x="43330" y="471170"/>
                </a:lnTo>
                <a:lnTo>
                  <a:pt x="44100" y="469900"/>
                </a:lnTo>
                <a:close/>
              </a:path>
              <a:path w="1292860" h="1211580">
                <a:moveTo>
                  <a:pt x="48915" y="463550"/>
                </a:moveTo>
                <a:lnTo>
                  <a:pt x="47835" y="463550"/>
                </a:lnTo>
                <a:lnTo>
                  <a:pt x="48142" y="467360"/>
                </a:lnTo>
                <a:lnTo>
                  <a:pt x="48915" y="463550"/>
                </a:lnTo>
                <a:close/>
              </a:path>
              <a:path w="1292860" h="1211580">
                <a:moveTo>
                  <a:pt x="1215704" y="389890"/>
                </a:moveTo>
                <a:lnTo>
                  <a:pt x="1218066" y="396240"/>
                </a:lnTo>
                <a:lnTo>
                  <a:pt x="1221660" y="403860"/>
                </a:lnTo>
                <a:lnTo>
                  <a:pt x="1224682" y="411480"/>
                </a:lnTo>
                <a:lnTo>
                  <a:pt x="1227080" y="417830"/>
                </a:lnTo>
                <a:lnTo>
                  <a:pt x="1229554" y="424180"/>
                </a:lnTo>
                <a:lnTo>
                  <a:pt x="1232060" y="430530"/>
                </a:lnTo>
                <a:lnTo>
                  <a:pt x="1234550" y="435610"/>
                </a:lnTo>
                <a:lnTo>
                  <a:pt x="1238844" y="447040"/>
                </a:lnTo>
                <a:lnTo>
                  <a:pt x="1242837" y="457200"/>
                </a:lnTo>
                <a:lnTo>
                  <a:pt x="1246230" y="463550"/>
                </a:lnTo>
                <a:lnTo>
                  <a:pt x="1248724" y="467360"/>
                </a:lnTo>
                <a:lnTo>
                  <a:pt x="1260630" y="467360"/>
                </a:lnTo>
                <a:lnTo>
                  <a:pt x="1256877" y="459740"/>
                </a:lnTo>
                <a:lnTo>
                  <a:pt x="1259252" y="459740"/>
                </a:lnTo>
                <a:lnTo>
                  <a:pt x="1256722" y="453390"/>
                </a:lnTo>
                <a:lnTo>
                  <a:pt x="1253683" y="447040"/>
                </a:lnTo>
                <a:lnTo>
                  <a:pt x="1251158" y="440690"/>
                </a:lnTo>
                <a:lnTo>
                  <a:pt x="1250171" y="435610"/>
                </a:lnTo>
                <a:lnTo>
                  <a:pt x="1249879" y="431800"/>
                </a:lnTo>
                <a:lnTo>
                  <a:pt x="1244202" y="414020"/>
                </a:lnTo>
                <a:lnTo>
                  <a:pt x="1242539" y="408940"/>
                </a:lnTo>
                <a:lnTo>
                  <a:pt x="1240748" y="403860"/>
                </a:lnTo>
                <a:lnTo>
                  <a:pt x="1238589" y="398780"/>
                </a:lnTo>
                <a:lnTo>
                  <a:pt x="1237000" y="394970"/>
                </a:lnTo>
                <a:lnTo>
                  <a:pt x="1219094" y="394970"/>
                </a:lnTo>
                <a:lnTo>
                  <a:pt x="1217316" y="393700"/>
                </a:lnTo>
                <a:lnTo>
                  <a:pt x="1215704" y="389890"/>
                </a:lnTo>
                <a:close/>
              </a:path>
              <a:path w="1292860" h="1211580">
                <a:moveTo>
                  <a:pt x="106587" y="323850"/>
                </a:moveTo>
                <a:lnTo>
                  <a:pt x="91220" y="323850"/>
                </a:lnTo>
                <a:lnTo>
                  <a:pt x="85298" y="331470"/>
                </a:lnTo>
                <a:lnTo>
                  <a:pt x="62975" y="370840"/>
                </a:lnTo>
                <a:lnTo>
                  <a:pt x="45966" y="411480"/>
                </a:lnTo>
                <a:lnTo>
                  <a:pt x="43011" y="416560"/>
                </a:lnTo>
                <a:lnTo>
                  <a:pt x="40293" y="429260"/>
                </a:lnTo>
                <a:lnTo>
                  <a:pt x="36905" y="440690"/>
                </a:lnTo>
                <a:lnTo>
                  <a:pt x="33085" y="452120"/>
                </a:lnTo>
                <a:lnTo>
                  <a:pt x="29066" y="466090"/>
                </a:lnTo>
                <a:lnTo>
                  <a:pt x="31035" y="461010"/>
                </a:lnTo>
                <a:lnTo>
                  <a:pt x="35162" y="459740"/>
                </a:lnTo>
                <a:lnTo>
                  <a:pt x="49689" y="459740"/>
                </a:lnTo>
                <a:lnTo>
                  <a:pt x="51495" y="450850"/>
                </a:lnTo>
                <a:lnTo>
                  <a:pt x="52752" y="447040"/>
                </a:lnTo>
                <a:lnTo>
                  <a:pt x="53069" y="440690"/>
                </a:lnTo>
                <a:lnTo>
                  <a:pt x="52549" y="439420"/>
                </a:lnTo>
                <a:lnTo>
                  <a:pt x="54047" y="427990"/>
                </a:lnTo>
                <a:lnTo>
                  <a:pt x="57565" y="424180"/>
                </a:lnTo>
                <a:lnTo>
                  <a:pt x="58170" y="419100"/>
                </a:lnTo>
                <a:lnTo>
                  <a:pt x="58907" y="415290"/>
                </a:lnTo>
                <a:lnTo>
                  <a:pt x="60532" y="408940"/>
                </a:lnTo>
                <a:lnTo>
                  <a:pt x="63801" y="400050"/>
                </a:lnTo>
                <a:lnTo>
                  <a:pt x="70366" y="400050"/>
                </a:lnTo>
                <a:lnTo>
                  <a:pt x="74494" y="392430"/>
                </a:lnTo>
                <a:lnTo>
                  <a:pt x="79981" y="379730"/>
                </a:lnTo>
                <a:lnTo>
                  <a:pt x="82052" y="374407"/>
                </a:lnTo>
                <a:lnTo>
                  <a:pt x="83854" y="369570"/>
                </a:lnTo>
                <a:lnTo>
                  <a:pt x="86357" y="363220"/>
                </a:lnTo>
                <a:lnTo>
                  <a:pt x="82535" y="363220"/>
                </a:lnTo>
                <a:lnTo>
                  <a:pt x="84238" y="356870"/>
                </a:lnTo>
                <a:lnTo>
                  <a:pt x="87957" y="347980"/>
                </a:lnTo>
                <a:lnTo>
                  <a:pt x="92325" y="339090"/>
                </a:lnTo>
                <a:lnTo>
                  <a:pt x="95208" y="335280"/>
                </a:lnTo>
                <a:lnTo>
                  <a:pt x="99158" y="331470"/>
                </a:lnTo>
                <a:lnTo>
                  <a:pt x="106587" y="323850"/>
                </a:lnTo>
                <a:close/>
              </a:path>
              <a:path w="1292860" h="1211580">
                <a:moveTo>
                  <a:pt x="69677" y="401320"/>
                </a:moveTo>
                <a:lnTo>
                  <a:pt x="67480" y="401320"/>
                </a:lnTo>
                <a:lnTo>
                  <a:pt x="66925" y="406400"/>
                </a:lnTo>
                <a:lnTo>
                  <a:pt x="69677" y="401320"/>
                </a:lnTo>
                <a:close/>
              </a:path>
              <a:path w="1292860" h="1211580">
                <a:moveTo>
                  <a:pt x="70366" y="400050"/>
                </a:moveTo>
                <a:lnTo>
                  <a:pt x="63801" y="400050"/>
                </a:lnTo>
                <a:lnTo>
                  <a:pt x="63303" y="405130"/>
                </a:lnTo>
                <a:lnTo>
                  <a:pt x="65401" y="402590"/>
                </a:lnTo>
                <a:lnTo>
                  <a:pt x="67480" y="401320"/>
                </a:lnTo>
                <a:lnTo>
                  <a:pt x="69677" y="401320"/>
                </a:lnTo>
                <a:lnTo>
                  <a:pt x="70366" y="400050"/>
                </a:lnTo>
                <a:close/>
              </a:path>
              <a:path w="1292860" h="1211580">
                <a:moveTo>
                  <a:pt x="1190367" y="340360"/>
                </a:moveTo>
                <a:lnTo>
                  <a:pt x="1191662" y="345440"/>
                </a:lnTo>
                <a:lnTo>
                  <a:pt x="1193364" y="347980"/>
                </a:lnTo>
                <a:lnTo>
                  <a:pt x="1195231" y="350520"/>
                </a:lnTo>
                <a:lnTo>
                  <a:pt x="1196996" y="354330"/>
                </a:lnTo>
                <a:lnTo>
                  <a:pt x="1198978" y="355600"/>
                </a:lnTo>
                <a:lnTo>
                  <a:pt x="1204997" y="361950"/>
                </a:lnTo>
                <a:lnTo>
                  <a:pt x="1209100" y="367030"/>
                </a:lnTo>
                <a:lnTo>
                  <a:pt x="1211060" y="374407"/>
                </a:lnTo>
                <a:lnTo>
                  <a:pt x="1211982" y="375920"/>
                </a:lnTo>
                <a:lnTo>
                  <a:pt x="1213443" y="379730"/>
                </a:lnTo>
                <a:lnTo>
                  <a:pt x="1214764" y="382270"/>
                </a:lnTo>
                <a:lnTo>
                  <a:pt x="1218028" y="391160"/>
                </a:lnTo>
                <a:lnTo>
                  <a:pt x="1219094" y="394970"/>
                </a:lnTo>
                <a:lnTo>
                  <a:pt x="1237000" y="394970"/>
                </a:lnTo>
                <a:lnTo>
                  <a:pt x="1231172" y="381000"/>
                </a:lnTo>
                <a:lnTo>
                  <a:pt x="1227216" y="372110"/>
                </a:lnTo>
                <a:lnTo>
                  <a:pt x="1222863" y="363220"/>
                </a:lnTo>
                <a:lnTo>
                  <a:pt x="1219641" y="356870"/>
                </a:lnTo>
                <a:lnTo>
                  <a:pt x="1200552" y="356870"/>
                </a:lnTo>
                <a:lnTo>
                  <a:pt x="1198012" y="354330"/>
                </a:lnTo>
                <a:lnTo>
                  <a:pt x="1190367" y="340360"/>
                </a:lnTo>
                <a:close/>
              </a:path>
              <a:path w="1292860" h="1211580">
                <a:moveTo>
                  <a:pt x="1209735" y="372272"/>
                </a:moveTo>
                <a:lnTo>
                  <a:pt x="1211462" y="375920"/>
                </a:lnTo>
                <a:lnTo>
                  <a:pt x="1211060" y="374407"/>
                </a:lnTo>
                <a:lnTo>
                  <a:pt x="1209735" y="372272"/>
                </a:lnTo>
                <a:close/>
              </a:path>
              <a:path w="1292860" h="1211580">
                <a:moveTo>
                  <a:pt x="1207436" y="368300"/>
                </a:moveTo>
                <a:lnTo>
                  <a:pt x="1208833" y="370840"/>
                </a:lnTo>
                <a:lnTo>
                  <a:pt x="1209735" y="372272"/>
                </a:lnTo>
                <a:lnTo>
                  <a:pt x="1209658" y="372110"/>
                </a:lnTo>
                <a:lnTo>
                  <a:pt x="1208960" y="369570"/>
                </a:lnTo>
                <a:lnTo>
                  <a:pt x="1207436" y="368300"/>
                </a:lnTo>
                <a:close/>
              </a:path>
              <a:path w="1292860" h="1211580">
                <a:moveTo>
                  <a:pt x="96301" y="342900"/>
                </a:moveTo>
                <a:lnTo>
                  <a:pt x="90795" y="351790"/>
                </a:lnTo>
                <a:lnTo>
                  <a:pt x="85384" y="361950"/>
                </a:lnTo>
                <a:lnTo>
                  <a:pt x="84210" y="363220"/>
                </a:lnTo>
                <a:lnTo>
                  <a:pt x="86357" y="363220"/>
                </a:lnTo>
                <a:lnTo>
                  <a:pt x="86858" y="361950"/>
                </a:lnTo>
                <a:lnTo>
                  <a:pt x="89926" y="355600"/>
                </a:lnTo>
                <a:lnTo>
                  <a:pt x="93436" y="350520"/>
                </a:lnTo>
                <a:lnTo>
                  <a:pt x="97761" y="345440"/>
                </a:lnTo>
                <a:lnTo>
                  <a:pt x="96301" y="342900"/>
                </a:lnTo>
                <a:close/>
              </a:path>
              <a:path w="1292860" h="1211580">
                <a:moveTo>
                  <a:pt x="1201784" y="321310"/>
                </a:moveTo>
                <a:lnTo>
                  <a:pt x="1180118" y="321310"/>
                </a:lnTo>
                <a:lnTo>
                  <a:pt x="1183839" y="326390"/>
                </a:lnTo>
                <a:lnTo>
                  <a:pt x="1188386" y="332740"/>
                </a:lnTo>
                <a:lnTo>
                  <a:pt x="1201937" y="355600"/>
                </a:lnTo>
                <a:lnTo>
                  <a:pt x="1200552" y="356870"/>
                </a:lnTo>
                <a:lnTo>
                  <a:pt x="1219641" y="356870"/>
                </a:lnTo>
                <a:lnTo>
                  <a:pt x="1218353" y="354330"/>
                </a:lnTo>
                <a:lnTo>
                  <a:pt x="1213926" y="344170"/>
                </a:lnTo>
                <a:lnTo>
                  <a:pt x="1211017" y="339090"/>
                </a:lnTo>
                <a:lnTo>
                  <a:pt x="1207664" y="332740"/>
                </a:lnTo>
                <a:lnTo>
                  <a:pt x="1204794" y="326390"/>
                </a:lnTo>
                <a:lnTo>
                  <a:pt x="1201784" y="321310"/>
                </a:lnTo>
                <a:close/>
              </a:path>
              <a:path w="1292860" h="1211580">
                <a:moveTo>
                  <a:pt x="116357" y="312420"/>
                </a:moveTo>
                <a:lnTo>
                  <a:pt x="94421" y="312420"/>
                </a:lnTo>
                <a:lnTo>
                  <a:pt x="90843" y="318770"/>
                </a:lnTo>
                <a:lnTo>
                  <a:pt x="87863" y="325120"/>
                </a:lnTo>
                <a:lnTo>
                  <a:pt x="87361" y="327660"/>
                </a:lnTo>
                <a:lnTo>
                  <a:pt x="91220" y="323850"/>
                </a:lnTo>
                <a:lnTo>
                  <a:pt x="106587" y="323850"/>
                </a:lnTo>
                <a:lnTo>
                  <a:pt x="109318" y="321310"/>
                </a:lnTo>
                <a:lnTo>
                  <a:pt x="112302" y="317500"/>
                </a:lnTo>
                <a:lnTo>
                  <a:pt x="115490" y="313690"/>
                </a:lnTo>
                <a:lnTo>
                  <a:pt x="116357" y="312420"/>
                </a:lnTo>
                <a:close/>
              </a:path>
              <a:path w="1292860" h="1211580">
                <a:moveTo>
                  <a:pt x="1153347" y="285750"/>
                </a:moveTo>
                <a:lnTo>
                  <a:pt x="1163951" y="298450"/>
                </a:lnTo>
                <a:lnTo>
                  <a:pt x="1173933" y="311150"/>
                </a:lnTo>
                <a:lnTo>
                  <a:pt x="1171228" y="311150"/>
                </a:lnTo>
                <a:lnTo>
                  <a:pt x="1175914" y="317500"/>
                </a:lnTo>
                <a:lnTo>
                  <a:pt x="1179369" y="325120"/>
                </a:lnTo>
                <a:lnTo>
                  <a:pt x="1180118" y="321310"/>
                </a:lnTo>
                <a:lnTo>
                  <a:pt x="1201784" y="321310"/>
                </a:lnTo>
                <a:lnTo>
                  <a:pt x="1200253" y="317500"/>
                </a:lnTo>
                <a:lnTo>
                  <a:pt x="1178239" y="317500"/>
                </a:lnTo>
                <a:lnTo>
                  <a:pt x="1177184" y="312420"/>
                </a:lnTo>
                <a:lnTo>
                  <a:pt x="1173222" y="307340"/>
                </a:lnTo>
                <a:lnTo>
                  <a:pt x="1168421" y="300990"/>
                </a:lnTo>
                <a:lnTo>
                  <a:pt x="1164610" y="295910"/>
                </a:lnTo>
                <a:lnTo>
                  <a:pt x="1158443" y="288290"/>
                </a:lnTo>
                <a:lnTo>
                  <a:pt x="1157677" y="288290"/>
                </a:lnTo>
                <a:lnTo>
                  <a:pt x="1155175" y="287020"/>
                </a:lnTo>
                <a:lnTo>
                  <a:pt x="1153347" y="285750"/>
                </a:lnTo>
                <a:close/>
              </a:path>
              <a:path w="1292860" h="1211580">
                <a:moveTo>
                  <a:pt x="106308" y="288290"/>
                </a:moveTo>
                <a:lnTo>
                  <a:pt x="103844" y="292100"/>
                </a:lnTo>
                <a:lnTo>
                  <a:pt x="103615" y="292100"/>
                </a:lnTo>
                <a:lnTo>
                  <a:pt x="102714" y="293370"/>
                </a:lnTo>
                <a:lnTo>
                  <a:pt x="100148" y="297180"/>
                </a:lnTo>
                <a:lnTo>
                  <a:pt x="96614" y="302260"/>
                </a:lnTo>
                <a:lnTo>
                  <a:pt x="93219" y="308610"/>
                </a:lnTo>
                <a:lnTo>
                  <a:pt x="89917" y="313690"/>
                </a:lnTo>
                <a:lnTo>
                  <a:pt x="86661" y="318770"/>
                </a:lnTo>
                <a:lnTo>
                  <a:pt x="94421" y="312420"/>
                </a:lnTo>
                <a:lnTo>
                  <a:pt x="116357" y="312420"/>
                </a:lnTo>
                <a:lnTo>
                  <a:pt x="118957" y="308610"/>
                </a:lnTo>
                <a:lnTo>
                  <a:pt x="121228" y="304800"/>
                </a:lnTo>
                <a:lnTo>
                  <a:pt x="122742" y="302260"/>
                </a:lnTo>
                <a:lnTo>
                  <a:pt x="124160" y="302260"/>
                </a:lnTo>
                <a:lnTo>
                  <a:pt x="125751" y="299720"/>
                </a:lnTo>
                <a:lnTo>
                  <a:pt x="101875" y="299720"/>
                </a:lnTo>
                <a:lnTo>
                  <a:pt x="102676" y="297180"/>
                </a:lnTo>
                <a:lnTo>
                  <a:pt x="103399" y="294640"/>
                </a:lnTo>
                <a:lnTo>
                  <a:pt x="105125" y="292232"/>
                </a:lnTo>
                <a:lnTo>
                  <a:pt x="106308" y="288290"/>
                </a:lnTo>
                <a:close/>
              </a:path>
              <a:path w="1292860" h="1211580">
                <a:moveTo>
                  <a:pt x="1179153" y="309880"/>
                </a:moveTo>
                <a:lnTo>
                  <a:pt x="1181337" y="316230"/>
                </a:lnTo>
                <a:lnTo>
                  <a:pt x="1178239" y="317500"/>
                </a:lnTo>
                <a:lnTo>
                  <a:pt x="1200253" y="317500"/>
                </a:lnTo>
                <a:lnTo>
                  <a:pt x="1199232" y="314960"/>
                </a:lnTo>
                <a:lnTo>
                  <a:pt x="1186240" y="314960"/>
                </a:lnTo>
                <a:lnTo>
                  <a:pt x="1179153" y="309880"/>
                </a:lnTo>
                <a:close/>
              </a:path>
              <a:path w="1292860" h="1211580">
                <a:moveTo>
                  <a:pt x="1120873" y="223520"/>
                </a:moveTo>
                <a:lnTo>
                  <a:pt x="1124365" y="227330"/>
                </a:lnTo>
                <a:lnTo>
                  <a:pt x="1129001" y="233680"/>
                </a:lnTo>
                <a:lnTo>
                  <a:pt x="1115564" y="233680"/>
                </a:lnTo>
                <a:lnTo>
                  <a:pt x="1124692" y="246380"/>
                </a:lnTo>
                <a:lnTo>
                  <a:pt x="1129137" y="251460"/>
                </a:lnTo>
                <a:lnTo>
                  <a:pt x="1133382" y="259080"/>
                </a:lnTo>
                <a:lnTo>
                  <a:pt x="1137522" y="262890"/>
                </a:lnTo>
                <a:lnTo>
                  <a:pt x="1145879" y="269240"/>
                </a:lnTo>
                <a:lnTo>
                  <a:pt x="1150146" y="273050"/>
                </a:lnTo>
                <a:lnTo>
                  <a:pt x="1154070" y="276860"/>
                </a:lnTo>
                <a:lnTo>
                  <a:pt x="1158439" y="281940"/>
                </a:lnTo>
                <a:lnTo>
                  <a:pt x="1162694" y="285750"/>
                </a:lnTo>
                <a:lnTo>
                  <a:pt x="1167367" y="290830"/>
                </a:lnTo>
                <a:lnTo>
                  <a:pt x="1171927" y="295910"/>
                </a:lnTo>
                <a:lnTo>
                  <a:pt x="1176422" y="302260"/>
                </a:lnTo>
                <a:lnTo>
                  <a:pt x="1181172" y="307340"/>
                </a:lnTo>
                <a:lnTo>
                  <a:pt x="1186240" y="314960"/>
                </a:lnTo>
                <a:lnTo>
                  <a:pt x="1199232" y="314960"/>
                </a:lnTo>
                <a:lnTo>
                  <a:pt x="1197155" y="311150"/>
                </a:lnTo>
                <a:lnTo>
                  <a:pt x="1194737" y="311150"/>
                </a:lnTo>
                <a:lnTo>
                  <a:pt x="1191031" y="304800"/>
                </a:lnTo>
                <a:lnTo>
                  <a:pt x="1186462" y="295910"/>
                </a:lnTo>
                <a:lnTo>
                  <a:pt x="1182150" y="290830"/>
                </a:lnTo>
                <a:lnTo>
                  <a:pt x="1181960" y="288290"/>
                </a:lnTo>
                <a:lnTo>
                  <a:pt x="1179089" y="281940"/>
                </a:lnTo>
                <a:lnTo>
                  <a:pt x="1180025" y="281940"/>
                </a:lnTo>
                <a:lnTo>
                  <a:pt x="1174946" y="274320"/>
                </a:lnTo>
                <a:lnTo>
                  <a:pt x="1167755" y="264160"/>
                </a:lnTo>
                <a:lnTo>
                  <a:pt x="1160773" y="254000"/>
                </a:lnTo>
                <a:lnTo>
                  <a:pt x="1152089" y="246380"/>
                </a:lnTo>
                <a:lnTo>
                  <a:pt x="1131579" y="246380"/>
                </a:lnTo>
                <a:lnTo>
                  <a:pt x="1128836" y="243840"/>
                </a:lnTo>
                <a:lnTo>
                  <a:pt x="1125940" y="240030"/>
                </a:lnTo>
                <a:lnTo>
                  <a:pt x="1123032" y="234950"/>
                </a:lnTo>
                <a:lnTo>
                  <a:pt x="1148981" y="234950"/>
                </a:lnTo>
                <a:lnTo>
                  <a:pt x="1148038" y="233680"/>
                </a:lnTo>
                <a:lnTo>
                  <a:pt x="1142640" y="229870"/>
                </a:lnTo>
                <a:lnTo>
                  <a:pt x="1138780" y="227330"/>
                </a:lnTo>
                <a:lnTo>
                  <a:pt x="1126981" y="227330"/>
                </a:lnTo>
                <a:lnTo>
                  <a:pt x="1124505" y="226060"/>
                </a:lnTo>
                <a:lnTo>
                  <a:pt x="1120873" y="223520"/>
                </a:lnTo>
                <a:close/>
              </a:path>
              <a:path w="1292860" h="1211580">
                <a:moveTo>
                  <a:pt x="1196463" y="309880"/>
                </a:moveTo>
                <a:lnTo>
                  <a:pt x="1194737" y="311150"/>
                </a:lnTo>
                <a:lnTo>
                  <a:pt x="1197155" y="311150"/>
                </a:lnTo>
                <a:lnTo>
                  <a:pt x="1196463" y="309880"/>
                </a:lnTo>
                <a:close/>
              </a:path>
              <a:path w="1292860" h="1211580">
                <a:moveTo>
                  <a:pt x="124160" y="302260"/>
                </a:moveTo>
                <a:lnTo>
                  <a:pt x="122742" y="302260"/>
                </a:lnTo>
                <a:lnTo>
                  <a:pt x="121228" y="304800"/>
                </a:lnTo>
                <a:lnTo>
                  <a:pt x="121459" y="304800"/>
                </a:lnTo>
                <a:lnTo>
                  <a:pt x="119922" y="307340"/>
                </a:lnTo>
                <a:lnTo>
                  <a:pt x="123364" y="303530"/>
                </a:lnTo>
                <a:lnTo>
                  <a:pt x="124160" y="302260"/>
                </a:lnTo>
                <a:close/>
              </a:path>
              <a:path w="1292860" h="1211580">
                <a:moveTo>
                  <a:pt x="122742" y="302260"/>
                </a:moveTo>
                <a:lnTo>
                  <a:pt x="121205" y="304800"/>
                </a:lnTo>
                <a:lnTo>
                  <a:pt x="122742" y="302260"/>
                </a:lnTo>
                <a:close/>
              </a:path>
              <a:path w="1292860" h="1211580">
                <a:moveTo>
                  <a:pt x="125948" y="260350"/>
                </a:moveTo>
                <a:lnTo>
                  <a:pt x="124774" y="260350"/>
                </a:lnTo>
                <a:lnTo>
                  <a:pt x="120208" y="270510"/>
                </a:lnTo>
                <a:lnTo>
                  <a:pt x="117048" y="276860"/>
                </a:lnTo>
                <a:lnTo>
                  <a:pt x="105151" y="292875"/>
                </a:lnTo>
                <a:lnTo>
                  <a:pt x="101875" y="299720"/>
                </a:lnTo>
                <a:lnTo>
                  <a:pt x="125751" y="299720"/>
                </a:lnTo>
                <a:lnTo>
                  <a:pt x="131098" y="289560"/>
                </a:lnTo>
                <a:lnTo>
                  <a:pt x="134362" y="284480"/>
                </a:lnTo>
                <a:lnTo>
                  <a:pt x="132457" y="284480"/>
                </a:lnTo>
                <a:lnTo>
                  <a:pt x="136031" y="278130"/>
                </a:lnTo>
                <a:lnTo>
                  <a:pt x="136756" y="277089"/>
                </a:lnTo>
                <a:lnTo>
                  <a:pt x="139125" y="271780"/>
                </a:lnTo>
                <a:lnTo>
                  <a:pt x="142532" y="265430"/>
                </a:lnTo>
                <a:lnTo>
                  <a:pt x="124720" y="265430"/>
                </a:lnTo>
                <a:lnTo>
                  <a:pt x="125948" y="260350"/>
                </a:lnTo>
                <a:close/>
              </a:path>
              <a:path w="1292860" h="1211580">
                <a:moveTo>
                  <a:pt x="106130" y="290830"/>
                </a:moveTo>
                <a:lnTo>
                  <a:pt x="105125" y="292232"/>
                </a:lnTo>
                <a:lnTo>
                  <a:pt x="104784" y="293370"/>
                </a:lnTo>
                <a:lnTo>
                  <a:pt x="105151" y="292875"/>
                </a:lnTo>
                <a:lnTo>
                  <a:pt x="106130" y="290830"/>
                </a:lnTo>
                <a:close/>
              </a:path>
              <a:path w="1292860" h="1211580">
                <a:moveTo>
                  <a:pt x="1152534" y="279400"/>
                </a:moveTo>
                <a:lnTo>
                  <a:pt x="1157677" y="288290"/>
                </a:lnTo>
                <a:lnTo>
                  <a:pt x="1158443" y="288290"/>
                </a:lnTo>
                <a:lnTo>
                  <a:pt x="1156388" y="285750"/>
                </a:lnTo>
                <a:lnTo>
                  <a:pt x="1152534" y="279400"/>
                </a:lnTo>
                <a:close/>
              </a:path>
              <a:path w="1292860" h="1211580">
                <a:moveTo>
                  <a:pt x="1180025" y="281940"/>
                </a:moveTo>
                <a:lnTo>
                  <a:pt x="1179089" y="281940"/>
                </a:lnTo>
                <a:lnTo>
                  <a:pt x="1184258" y="288290"/>
                </a:lnTo>
                <a:lnTo>
                  <a:pt x="1180025" y="281940"/>
                </a:lnTo>
                <a:close/>
              </a:path>
              <a:path w="1292860" h="1211580">
                <a:moveTo>
                  <a:pt x="136756" y="277089"/>
                </a:moveTo>
                <a:lnTo>
                  <a:pt x="136031" y="278130"/>
                </a:lnTo>
                <a:lnTo>
                  <a:pt x="132457" y="284480"/>
                </a:lnTo>
                <a:lnTo>
                  <a:pt x="136292" y="278130"/>
                </a:lnTo>
                <a:lnTo>
                  <a:pt x="136756" y="277089"/>
                </a:lnTo>
                <a:close/>
              </a:path>
              <a:path w="1292860" h="1211580">
                <a:moveTo>
                  <a:pt x="146897" y="262890"/>
                </a:moveTo>
                <a:lnTo>
                  <a:pt x="143066" y="268110"/>
                </a:lnTo>
                <a:lnTo>
                  <a:pt x="139572" y="273050"/>
                </a:lnTo>
                <a:lnTo>
                  <a:pt x="136756" y="277089"/>
                </a:lnTo>
                <a:lnTo>
                  <a:pt x="136292" y="278130"/>
                </a:lnTo>
                <a:lnTo>
                  <a:pt x="132457" y="284480"/>
                </a:lnTo>
                <a:lnTo>
                  <a:pt x="134362" y="284480"/>
                </a:lnTo>
                <a:lnTo>
                  <a:pt x="139010" y="280670"/>
                </a:lnTo>
                <a:lnTo>
                  <a:pt x="140522" y="273050"/>
                </a:lnTo>
                <a:lnTo>
                  <a:pt x="147002" y="268110"/>
                </a:lnTo>
                <a:lnTo>
                  <a:pt x="148420" y="265857"/>
                </a:lnTo>
                <a:lnTo>
                  <a:pt x="146897" y="262890"/>
                </a:lnTo>
                <a:close/>
              </a:path>
              <a:path w="1292860" h="1211580">
                <a:moveTo>
                  <a:pt x="173354" y="236220"/>
                </a:moveTo>
                <a:lnTo>
                  <a:pt x="168360" y="236220"/>
                </a:lnTo>
                <a:lnTo>
                  <a:pt x="169274" y="238760"/>
                </a:lnTo>
                <a:lnTo>
                  <a:pt x="164232" y="245110"/>
                </a:lnTo>
                <a:lnTo>
                  <a:pt x="158530" y="252730"/>
                </a:lnTo>
                <a:lnTo>
                  <a:pt x="154004" y="257810"/>
                </a:lnTo>
                <a:lnTo>
                  <a:pt x="149489" y="264160"/>
                </a:lnTo>
                <a:lnTo>
                  <a:pt x="148420" y="265857"/>
                </a:lnTo>
                <a:lnTo>
                  <a:pt x="148853" y="266700"/>
                </a:lnTo>
                <a:lnTo>
                  <a:pt x="147002" y="268110"/>
                </a:lnTo>
                <a:lnTo>
                  <a:pt x="145491" y="270510"/>
                </a:lnTo>
                <a:lnTo>
                  <a:pt x="142515" y="275590"/>
                </a:lnTo>
                <a:lnTo>
                  <a:pt x="147263" y="270510"/>
                </a:lnTo>
                <a:lnTo>
                  <a:pt x="152233" y="262890"/>
                </a:lnTo>
                <a:lnTo>
                  <a:pt x="155919" y="257810"/>
                </a:lnTo>
                <a:lnTo>
                  <a:pt x="157319" y="257810"/>
                </a:lnTo>
                <a:lnTo>
                  <a:pt x="158073" y="254000"/>
                </a:lnTo>
                <a:lnTo>
                  <a:pt x="162353" y="247650"/>
                </a:lnTo>
                <a:lnTo>
                  <a:pt x="167750" y="242570"/>
                </a:lnTo>
                <a:lnTo>
                  <a:pt x="171938" y="237490"/>
                </a:lnTo>
                <a:lnTo>
                  <a:pt x="173354" y="236220"/>
                </a:lnTo>
                <a:close/>
              </a:path>
              <a:path w="1292860" h="1211580">
                <a:moveTo>
                  <a:pt x="148420" y="265857"/>
                </a:moveTo>
                <a:lnTo>
                  <a:pt x="147002" y="268110"/>
                </a:lnTo>
                <a:lnTo>
                  <a:pt x="148853" y="266700"/>
                </a:lnTo>
                <a:lnTo>
                  <a:pt x="148420" y="265857"/>
                </a:lnTo>
                <a:close/>
              </a:path>
              <a:path w="1292860" h="1211580">
                <a:moveTo>
                  <a:pt x="144878" y="236220"/>
                </a:moveTo>
                <a:lnTo>
                  <a:pt x="138439" y="241300"/>
                </a:lnTo>
                <a:lnTo>
                  <a:pt x="131339" y="256540"/>
                </a:lnTo>
                <a:lnTo>
                  <a:pt x="131835" y="257810"/>
                </a:lnTo>
                <a:lnTo>
                  <a:pt x="124720" y="265430"/>
                </a:lnTo>
                <a:lnTo>
                  <a:pt x="142532" y="265430"/>
                </a:lnTo>
                <a:lnTo>
                  <a:pt x="146685" y="257810"/>
                </a:lnTo>
                <a:lnTo>
                  <a:pt x="150753" y="252730"/>
                </a:lnTo>
                <a:lnTo>
                  <a:pt x="154642" y="247650"/>
                </a:lnTo>
                <a:lnTo>
                  <a:pt x="135810" y="247650"/>
                </a:lnTo>
                <a:lnTo>
                  <a:pt x="144878" y="236220"/>
                </a:lnTo>
                <a:close/>
              </a:path>
              <a:path w="1292860" h="1211580">
                <a:moveTo>
                  <a:pt x="129549" y="252730"/>
                </a:moveTo>
                <a:lnTo>
                  <a:pt x="127212" y="256540"/>
                </a:lnTo>
                <a:lnTo>
                  <a:pt x="125104" y="259080"/>
                </a:lnTo>
                <a:lnTo>
                  <a:pt x="122856" y="262890"/>
                </a:lnTo>
                <a:lnTo>
                  <a:pt x="124774" y="260350"/>
                </a:lnTo>
                <a:lnTo>
                  <a:pt x="125948" y="260350"/>
                </a:lnTo>
                <a:lnTo>
                  <a:pt x="129549" y="254000"/>
                </a:lnTo>
                <a:lnTo>
                  <a:pt x="129549" y="252730"/>
                </a:lnTo>
                <a:close/>
              </a:path>
              <a:path w="1292860" h="1211580">
                <a:moveTo>
                  <a:pt x="157319" y="257810"/>
                </a:moveTo>
                <a:lnTo>
                  <a:pt x="155919" y="257810"/>
                </a:lnTo>
                <a:lnTo>
                  <a:pt x="156816" y="260350"/>
                </a:lnTo>
                <a:lnTo>
                  <a:pt x="157319" y="257810"/>
                </a:lnTo>
                <a:close/>
              </a:path>
              <a:path w="1292860" h="1211580">
                <a:moveTo>
                  <a:pt x="163931" y="240030"/>
                </a:moveTo>
                <a:lnTo>
                  <a:pt x="161464" y="240030"/>
                </a:lnTo>
                <a:lnTo>
                  <a:pt x="160867" y="242570"/>
                </a:lnTo>
                <a:lnTo>
                  <a:pt x="157324" y="248920"/>
                </a:lnTo>
                <a:lnTo>
                  <a:pt x="154720" y="252730"/>
                </a:lnTo>
                <a:lnTo>
                  <a:pt x="160080" y="247650"/>
                </a:lnTo>
                <a:lnTo>
                  <a:pt x="162454" y="241300"/>
                </a:lnTo>
                <a:lnTo>
                  <a:pt x="163931" y="240030"/>
                </a:lnTo>
                <a:close/>
              </a:path>
              <a:path w="1292860" h="1211580">
                <a:moveTo>
                  <a:pt x="1153296" y="243840"/>
                </a:moveTo>
                <a:lnTo>
                  <a:pt x="1151569" y="243840"/>
                </a:lnTo>
                <a:lnTo>
                  <a:pt x="1156941" y="248920"/>
                </a:lnTo>
                <a:lnTo>
                  <a:pt x="1156141" y="246380"/>
                </a:lnTo>
                <a:lnTo>
                  <a:pt x="1153296" y="243840"/>
                </a:lnTo>
                <a:close/>
              </a:path>
              <a:path w="1292860" h="1211580">
                <a:moveTo>
                  <a:pt x="179454" y="228600"/>
                </a:moveTo>
                <a:lnTo>
                  <a:pt x="155495" y="228600"/>
                </a:lnTo>
                <a:lnTo>
                  <a:pt x="150923" y="233680"/>
                </a:lnTo>
                <a:lnTo>
                  <a:pt x="146897" y="238760"/>
                </a:lnTo>
                <a:lnTo>
                  <a:pt x="142630" y="243840"/>
                </a:lnTo>
                <a:lnTo>
                  <a:pt x="138642" y="247650"/>
                </a:lnTo>
                <a:lnTo>
                  <a:pt x="154642" y="247650"/>
                </a:lnTo>
                <a:lnTo>
                  <a:pt x="155614" y="246380"/>
                </a:lnTo>
                <a:lnTo>
                  <a:pt x="161464" y="240030"/>
                </a:lnTo>
                <a:lnTo>
                  <a:pt x="163931" y="240030"/>
                </a:lnTo>
                <a:lnTo>
                  <a:pt x="168360" y="236220"/>
                </a:lnTo>
                <a:lnTo>
                  <a:pt x="173354" y="236220"/>
                </a:lnTo>
                <a:lnTo>
                  <a:pt x="176185" y="233680"/>
                </a:lnTo>
                <a:lnTo>
                  <a:pt x="179454" y="228600"/>
                </a:lnTo>
                <a:close/>
              </a:path>
              <a:path w="1292860" h="1211580">
                <a:moveTo>
                  <a:pt x="1148981" y="234950"/>
                </a:moveTo>
                <a:lnTo>
                  <a:pt x="1123032" y="234950"/>
                </a:lnTo>
                <a:lnTo>
                  <a:pt x="1125838" y="238760"/>
                </a:lnTo>
                <a:lnTo>
                  <a:pt x="1128785" y="242570"/>
                </a:lnTo>
                <a:lnTo>
                  <a:pt x="1131579" y="246380"/>
                </a:lnTo>
                <a:lnTo>
                  <a:pt x="1152089" y="246380"/>
                </a:lnTo>
                <a:lnTo>
                  <a:pt x="1151569" y="243840"/>
                </a:lnTo>
                <a:lnTo>
                  <a:pt x="1153296" y="243840"/>
                </a:lnTo>
                <a:lnTo>
                  <a:pt x="1150451" y="241300"/>
                </a:lnTo>
                <a:lnTo>
                  <a:pt x="1148787" y="236220"/>
                </a:lnTo>
                <a:lnTo>
                  <a:pt x="1149924" y="236220"/>
                </a:lnTo>
                <a:lnTo>
                  <a:pt x="1148981" y="234950"/>
                </a:lnTo>
                <a:close/>
              </a:path>
              <a:path w="1292860" h="1211580">
                <a:moveTo>
                  <a:pt x="1149924" y="236220"/>
                </a:moveTo>
                <a:lnTo>
                  <a:pt x="1148787" y="236220"/>
                </a:lnTo>
                <a:lnTo>
                  <a:pt x="1152737" y="241300"/>
                </a:lnTo>
                <a:lnTo>
                  <a:pt x="1155582" y="243840"/>
                </a:lnTo>
                <a:lnTo>
                  <a:pt x="1149924" y="236220"/>
                </a:lnTo>
                <a:close/>
              </a:path>
              <a:path w="1292860" h="1211580">
                <a:moveTo>
                  <a:pt x="1106979" y="220980"/>
                </a:moveTo>
                <a:lnTo>
                  <a:pt x="1107474" y="223520"/>
                </a:lnTo>
                <a:lnTo>
                  <a:pt x="1109798" y="224790"/>
                </a:lnTo>
                <a:lnTo>
                  <a:pt x="1112935" y="226060"/>
                </a:lnTo>
                <a:lnTo>
                  <a:pt x="1113570" y="233680"/>
                </a:lnTo>
                <a:lnTo>
                  <a:pt x="1129001" y="233680"/>
                </a:lnTo>
                <a:lnTo>
                  <a:pt x="1124581" y="232410"/>
                </a:lnTo>
                <a:lnTo>
                  <a:pt x="1119158" y="228600"/>
                </a:lnTo>
                <a:lnTo>
                  <a:pt x="1115814" y="222250"/>
                </a:lnTo>
                <a:lnTo>
                  <a:pt x="1108020" y="222250"/>
                </a:lnTo>
                <a:lnTo>
                  <a:pt x="1106979" y="220980"/>
                </a:lnTo>
                <a:close/>
              </a:path>
              <a:path w="1292860" h="1211580">
                <a:moveTo>
                  <a:pt x="317179" y="96520"/>
                </a:moveTo>
                <a:lnTo>
                  <a:pt x="312783" y="96520"/>
                </a:lnTo>
                <a:lnTo>
                  <a:pt x="300965" y="102870"/>
                </a:lnTo>
                <a:lnTo>
                  <a:pt x="288584" y="110490"/>
                </a:lnTo>
                <a:lnTo>
                  <a:pt x="282495" y="113030"/>
                </a:lnTo>
                <a:lnTo>
                  <a:pt x="263610" y="125730"/>
                </a:lnTo>
                <a:lnTo>
                  <a:pt x="245360" y="139700"/>
                </a:lnTo>
                <a:lnTo>
                  <a:pt x="239201" y="143510"/>
                </a:lnTo>
                <a:lnTo>
                  <a:pt x="221827" y="158750"/>
                </a:lnTo>
                <a:lnTo>
                  <a:pt x="215756" y="162560"/>
                </a:lnTo>
                <a:lnTo>
                  <a:pt x="210283" y="167640"/>
                </a:lnTo>
                <a:lnTo>
                  <a:pt x="193658" y="182880"/>
                </a:lnTo>
                <a:lnTo>
                  <a:pt x="177783" y="199390"/>
                </a:lnTo>
                <a:lnTo>
                  <a:pt x="162623" y="214630"/>
                </a:lnTo>
                <a:lnTo>
                  <a:pt x="148142" y="231140"/>
                </a:lnTo>
                <a:lnTo>
                  <a:pt x="155495" y="228600"/>
                </a:lnTo>
                <a:lnTo>
                  <a:pt x="179454" y="228600"/>
                </a:lnTo>
                <a:lnTo>
                  <a:pt x="180272" y="227330"/>
                </a:lnTo>
                <a:lnTo>
                  <a:pt x="183981" y="222250"/>
                </a:lnTo>
                <a:lnTo>
                  <a:pt x="186686" y="222250"/>
                </a:lnTo>
                <a:lnTo>
                  <a:pt x="190229" y="217170"/>
                </a:lnTo>
                <a:lnTo>
                  <a:pt x="194077" y="212090"/>
                </a:lnTo>
                <a:lnTo>
                  <a:pt x="198018" y="212090"/>
                </a:lnTo>
                <a:lnTo>
                  <a:pt x="205025" y="205740"/>
                </a:lnTo>
                <a:lnTo>
                  <a:pt x="209178" y="201930"/>
                </a:lnTo>
                <a:lnTo>
                  <a:pt x="203564" y="201930"/>
                </a:lnTo>
                <a:lnTo>
                  <a:pt x="217875" y="187960"/>
                </a:lnTo>
                <a:lnTo>
                  <a:pt x="227010" y="181610"/>
                </a:lnTo>
                <a:lnTo>
                  <a:pt x="237281" y="176530"/>
                </a:lnTo>
                <a:lnTo>
                  <a:pt x="243724" y="171450"/>
                </a:lnTo>
                <a:lnTo>
                  <a:pt x="242298" y="171450"/>
                </a:lnTo>
                <a:lnTo>
                  <a:pt x="243671" y="168910"/>
                </a:lnTo>
                <a:lnTo>
                  <a:pt x="246935" y="166370"/>
                </a:lnTo>
                <a:lnTo>
                  <a:pt x="258047" y="158750"/>
                </a:lnTo>
                <a:lnTo>
                  <a:pt x="261489" y="157480"/>
                </a:lnTo>
                <a:lnTo>
                  <a:pt x="263851" y="156210"/>
                </a:lnTo>
                <a:lnTo>
                  <a:pt x="270999" y="149860"/>
                </a:lnTo>
                <a:lnTo>
                  <a:pt x="266294" y="149860"/>
                </a:lnTo>
                <a:lnTo>
                  <a:pt x="267356" y="148590"/>
                </a:lnTo>
                <a:lnTo>
                  <a:pt x="273070" y="144780"/>
                </a:lnTo>
                <a:lnTo>
                  <a:pt x="277224" y="140970"/>
                </a:lnTo>
                <a:lnTo>
                  <a:pt x="281426" y="135890"/>
                </a:lnTo>
                <a:lnTo>
                  <a:pt x="287283" y="130810"/>
                </a:lnTo>
                <a:lnTo>
                  <a:pt x="292720" y="130810"/>
                </a:lnTo>
                <a:lnTo>
                  <a:pt x="302408" y="124460"/>
                </a:lnTo>
                <a:lnTo>
                  <a:pt x="303615" y="121920"/>
                </a:lnTo>
                <a:lnTo>
                  <a:pt x="305114" y="118110"/>
                </a:lnTo>
                <a:lnTo>
                  <a:pt x="305583" y="116840"/>
                </a:lnTo>
                <a:lnTo>
                  <a:pt x="318436" y="109220"/>
                </a:lnTo>
                <a:lnTo>
                  <a:pt x="327427" y="109220"/>
                </a:lnTo>
                <a:lnTo>
                  <a:pt x="332063" y="105410"/>
                </a:lnTo>
                <a:lnTo>
                  <a:pt x="341309" y="100330"/>
                </a:lnTo>
                <a:lnTo>
                  <a:pt x="310753" y="100330"/>
                </a:lnTo>
                <a:lnTo>
                  <a:pt x="314943" y="97790"/>
                </a:lnTo>
                <a:lnTo>
                  <a:pt x="317179" y="96520"/>
                </a:lnTo>
                <a:close/>
              </a:path>
              <a:path w="1292860" h="1211580">
                <a:moveTo>
                  <a:pt x="1113405" y="208280"/>
                </a:moveTo>
                <a:lnTo>
                  <a:pt x="1107969" y="208280"/>
                </a:lnTo>
                <a:lnTo>
                  <a:pt x="1119920" y="218440"/>
                </a:lnTo>
                <a:lnTo>
                  <a:pt x="1125508" y="224790"/>
                </a:lnTo>
                <a:lnTo>
                  <a:pt x="1126981" y="227330"/>
                </a:lnTo>
                <a:lnTo>
                  <a:pt x="1130372" y="227330"/>
                </a:lnTo>
                <a:lnTo>
                  <a:pt x="1115437" y="209550"/>
                </a:lnTo>
                <a:lnTo>
                  <a:pt x="1113405" y="208280"/>
                </a:lnTo>
                <a:close/>
              </a:path>
              <a:path w="1292860" h="1211580">
                <a:moveTo>
                  <a:pt x="1134932" y="226060"/>
                </a:moveTo>
                <a:lnTo>
                  <a:pt x="1132569" y="226060"/>
                </a:lnTo>
                <a:lnTo>
                  <a:pt x="1130372" y="227330"/>
                </a:lnTo>
                <a:lnTo>
                  <a:pt x="1138780" y="227330"/>
                </a:lnTo>
                <a:lnTo>
                  <a:pt x="1134932" y="226060"/>
                </a:lnTo>
                <a:close/>
              </a:path>
              <a:path w="1292860" h="1211580">
                <a:moveTo>
                  <a:pt x="186686" y="222250"/>
                </a:moveTo>
                <a:lnTo>
                  <a:pt x="183981" y="222250"/>
                </a:lnTo>
                <a:lnTo>
                  <a:pt x="185035" y="224790"/>
                </a:lnTo>
                <a:lnTo>
                  <a:pt x="186686" y="222250"/>
                </a:lnTo>
                <a:close/>
              </a:path>
              <a:path w="1292860" h="1211580">
                <a:moveTo>
                  <a:pt x="198018" y="212090"/>
                </a:moveTo>
                <a:lnTo>
                  <a:pt x="194077" y="212090"/>
                </a:lnTo>
                <a:lnTo>
                  <a:pt x="189556" y="222250"/>
                </a:lnTo>
                <a:lnTo>
                  <a:pt x="193836" y="215900"/>
                </a:lnTo>
                <a:lnTo>
                  <a:pt x="198018" y="212090"/>
                </a:lnTo>
                <a:close/>
              </a:path>
              <a:path w="1292860" h="1211580">
                <a:moveTo>
                  <a:pt x="1104083" y="215900"/>
                </a:moveTo>
                <a:lnTo>
                  <a:pt x="1103461" y="217170"/>
                </a:lnTo>
                <a:lnTo>
                  <a:pt x="1104820" y="218440"/>
                </a:lnTo>
                <a:lnTo>
                  <a:pt x="1107106" y="219710"/>
                </a:lnTo>
                <a:lnTo>
                  <a:pt x="1109481" y="222250"/>
                </a:lnTo>
                <a:lnTo>
                  <a:pt x="1115814" y="222250"/>
                </a:lnTo>
                <a:lnTo>
                  <a:pt x="1115145" y="220980"/>
                </a:lnTo>
                <a:lnTo>
                  <a:pt x="1109570" y="217170"/>
                </a:lnTo>
                <a:lnTo>
                  <a:pt x="1104083" y="215900"/>
                </a:lnTo>
                <a:close/>
              </a:path>
              <a:path w="1292860" h="1211580">
                <a:moveTo>
                  <a:pt x="1110603" y="205740"/>
                </a:moveTo>
                <a:lnTo>
                  <a:pt x="1093263" y="205740"/>
                </a:lnTo>
                <a:lnTo>
                  <a:pt x="1097179" y="207010"/>
                </a:lnTo>
                <a:lnTo>
                  <a:pt x="1104741" y="210820"/>
                </a:lnTo>
                <a:lnTo>
                  <a:pt x="1113824" y="218440"/>
                </a:lnTo>
                <a:lnTo>
                  <a:pt x="1109463" y="209550"/>
                </a:lnTo>
                <a:lnTo>
                  <a:pt x="1107969" y="208280"/>
                </a:lnTo>
                <a:lnTo>
                  <a:pt x="1113405" y="208280"/>
                </a:lnTo>
                <a:lnTo>
                  <a:pt x="1111373" y="207010"/>
                </a:lnTo>
                <a:lnTo>
                  <a:pt x="1110603" y="205740"/>
                </a:lnTo>
                <a:close/>
              </a:path>
              <a:path w="1292860" h="1211580">
                <a:moveTo>
                  <a:pt x="1048038" y="168910"/>
                </a:moveTo>
                <a:lnTo>
                  <a:pt x="1048241" y="171450"/>
                </a:lnTo>
                <a:lnTo>
                  <a:pt x="1060277" y="179070"/>
                </a:lnTo>
                <a:lnTo>
                  <a:pt x="1067382" y="184150"/>
                </a:lnTo>
                <a:lnTo>
                  <a:pt x="1073861" y="189230"/>
                </a:lnTo>
                <a:lnTo>
                  <a:pt x="1084017" y="195580"/>
                </a:lnTo>
                <a:lnTo>
                  <a:pt x="1089720" y="203200"/>
                </a:lnTo>
                <a:lnTo>
                  <a:pt x="1095117" y="210820"/>
                </a:lnTo>
                <a:lnTo>
                  <a:pt x="1093263" y="205740"/>
                </a:lnTo>
                <a:lnTo>
                  <a:pt x="1110603" y="205740"/>
                </a:lnTo>
                <a:lnTo>
                  <a:pt x="1109833" y="204470"/>
                </a:lnTo>
                <a:lnTo>
                  <a:pt x="1109109" y="201930"/>
                </a:lnTo>
                <a:lnTo>
                  <a:pt x="1110891" y="201930"/>
                </a:lnTo>
                <a:lnTo>
                  <a:pt x="1108560" y="199390"/>
                </a:lnTo>
                <a:lnTo>
                  <a:pt x="1102821" y="193040"/>
                </a:lnTo>
                <a:lnTo>
                  <a:pt x="1096463" y="186690"/>
                </a:lnTo>
                <a:lnTo>
                  <a:pt x="1087802" y="177800"/>
                </a:lnTo>
                <a:lnTo>
                  <a:pt x="1082273" y="172720"/>
                </a:lnTo>
                <a:lnTo>
                  <a:pt x="1053931" y="172720"/>
                </a:lnTo>
                <a:lnTo>
                  <a:pt x="1048038" y="168910"/>
                </a:lnTo>
                <a:close/>
              </a:path>
              <a:path w="1292860" h="1211580">
                <a:moveTo>
                  <a:pt x="1110891" y="201930"/>
                </a:moveTo>
                <a:lnTo>
                  <a:pt x="1109109" y="201930"/>
                </a:lnTo>
                <a:lnTo>
                  <a:pt x="1110762" y="203200"/>
                </a:lnTo>
                <a:lnTo>
                  <a:pt x="1116351" y="208280"/>
                </a:lnTo>
                <a:lnTo>
                  <a:pt x="1113222" y="204470"/>
                </a:lnTo>
                <a:lnTo>
                  <a:pt x="1110891" y="201930"/>
                </a:lnTo>
                <a:close/>
              </a:path>
              <a:path w="1292860" h="1211580">
                <a:moveTo>
                  <a:pt x="207699" y="199390"/>
                </a:moveTo>
                <a:lnTo>
                  <a:pt x="203564" y="201930"/>
                </a:lnTo>
                <a:lnTo>
                  <a:pt x="208124" y="201930"/>
                </a:lnTo>
                <a:lnTo>
                  <a:pt x="207699" y="199390"/>
                </a:lnTo>
                <a:close/>
              </a:path>
              <a:path w="1292860" h="1211580">
                <a:moveTo>
                  <a:pt x="210372" y="200834"/>
                </a:moveTo>
                <a:lnTo>
                  <a:pt x="208124" y="201930"/>
                </a:lnTo>
                <a:lnTo>
                  <a:pt x="209178" y="201930"/>
                </a:lnTo>
                <a:lnTo>
                  <a:pt x="210372" y="200834"/>
                </a:lnTo>
                <a:close/>
              </a:path>
              <a:path w="1292860" h="1211580">
                <a:moveTo>
                  <a:pt x="211230" y="200243"/>
                </a:moveTo>
                <a:lnTo>
                  <a:pt x="210562" y="200660"/>
                </a:lnTo>
                <a:lnTo>
                  <a:pt x="210372" y="200834"/>
                </a:lnTo>
                <a:lnTo>
                  <a:pt x="210730" y="200660"/>
                </a:lnTo>
                <a:lnTo>
                  <a:pt x="211230" y="200243"/>
                </a:lnTo>
                <a:close/>
              </a:path>
              <a:path w="1292860" h="1211580">
                <a:moveTo>
                  <a:pt x="221408" y="191770"/>
                </a:moveTo>
                <a:lnTo>
                  <a:pt x="211230" y="200243"/>
                </a:lnTo>
                <a:lnTo>
                  <a:pt x="216671" y="196850"/>
                </a:lnTo>
                <a:lnTo>
                  <a:pt x="221408" y="191770"/>
                </a:lnTo>
                <a:close/>
              </a:path>
              <a:path w="1292860" h="1211580">
                <a:moveTo>
                  <a:pt x="964979" y="92710"/>
                </a:moveTo>
                <a:lnTo>
                  <a:pt x="929573" y="92710"/>
                </a:lnTo>
                <a:lnTo>
                  <a:pt x="938615" y="96520"/>
                </a:lnTo>
                <a:lnTo>
                  <a:pt x="946476" y="100330"/>
                </a:lnTo>
                <a:lnTo>
                  <a:pt x="953042" y="105410"/>
                </a:lnTo>
                <a:lnTo>
                  <a:pt x="966129" y="111760"/>
                </a:lnTo>
                <a:lnTo>
                  <a:pt x="972068" y="114300"/>
                </a:lnTo>
                <a:lnTo>
                  <a:pt x="985440" y="121920"/>
                </a:lnTo>
                <a:lnTo>
                  <a:pt x="989302" y="124460"/>
                </a:lnTo>
                <a:lnTo>
                  <a:pt x="988143" y="125730"/>
                </a:lnTo>
                <a:lnTo>
                  <a:pt x="985732" y="125730"/>
                </a:lnTo>
                <a:lnTo>
                  <a:pt x="989390" y="127000"/>
                </a:lnTo>
                <a:lnTo>
                  <a:pt x="993174" y="128270"/>
                </a:lnTo>
                <a:lnTo>
                  <a:pt x="996768" y="129540"/>
                </a:lnTo>
                <a:lnTo>
                  <a:pt x="999003" y="130810"/>
                </a:lnTo>
                <a:lnTo>
                  <a:pt x="997187" y="130810"/>
                </a:lnTo>
                <a:lnTo>
                  <a:pt x="1001338" y="133350"/>
                </a:lnTo>
                <a:lnTo>
                  <a:pt x="1005983" y="133350"/>
                </a:lnTo>
                <a:lnTo>
                  <a:pt x="1012656" y="137160"/>
                </a:lnTo>
                <a:lnTo>
                  <a:pt x="1015386" y="137160"/>
                </a:lnTo>
                <a:lnTo>
                  <a:pt x="1021114" y="142240"/>
                </a:lnTo>
                <a:lnTo>
                  <a:pt x="1027744" y="149860"/>
                </a:lnTo>
                <a:lnTo>
                  <a:pt x="1033052" y="154940"/>
                </a:lnTo>
                <a:lnTo>
                  <a:pt x="1038815" y="160020"/>
                </a:lnTo>
                <a:lnTo>
                  <a:pt x="1044878" y="165100"/>
                </a:lnTo>
                <a:lnTo>
                  <a:pt x="1051086" y="168910"/>
                </a:lnTo>
                <a:lnTo>
                  <a:pt x="1053931" y="172720"/>
                </a:lnTo>
                <a:lnTo>
                  <a:pt x="1082273" y="172720"/>
                </a:lnTo>
                <a:lnTo>
                  <a:pt x="1080891" y="171450"/>
                </a:lnTo>
                <a:lnTo>
                  <a:pt x="1078048" y="171450"/>
                </a:lnTo>
                <a:lnTo>
                  <a:pt x="1076677" y="168910"/>
                </a:lnTo>
                <a:lnTo>
                  <a:pt x="1069273" y="163830"/>
                </a:lnTo>
                <a:lnTo>
                  <a:pt x="1067342" y="162560"/>
                </a:lnTo>
                <a:lnTo>
                  <a:pt x="1058734" y="154940"/>
                </a:lnTo>
                <a:lnTo>
                  <a:pt x="1052472" y="148590"/>
                </a:lnTo>
                <a:lnTo>
                  <a:pt x="1046070" y="143510"/>
                </a:lnTo>
                <a:lnTo>
                  <a:pt x="1042458" y="140970"/>
                </a:lnTo>
                <a:lnTo>
                  <a:pt x="1040761" y="140970"/>
                </a:lnTo>
                <a:lnTo>
                  <a:pt x="1036595" y="139700"/>
                </a:lnTo>
                <a:lnTo>
                  <a:pt x="1033420" y="137160"/>
                </a:lnTo>
                <a:lnTo>
                  <a:pt x="1029763" y="134620"/>
                </a:lnTo>
                <a:lnTo>
                  <a:pt x="1026054" y="130810"/>
                </a:lnTo>
                <a:lnTo>
                  <a:pt x="1021686" y="127000"/>
                </a:lnTo>
                <a:lnTo>
                  <a:pt x="1019603" y="125730"/>
                </a:lnTo>
                <a:lnTo>
                  <a:pt x="988143" y="125730"/>
                </a:lnTo>
                <a:lnTo>
                  <a:pt x="985706" y="124460"/>
                </a:lnTo>
                <a:lnTo>
                  <a:pt x="1017520" y="124460"/>
                </a:lnTo>
                <a:lnTo>
                  <a:pt x="1015437" y="123190"/>
                </a:lnTo>
                <a:lnTo>
                  <a:pt x="1016034" y="123190"/>
                </a:lnTo>
                <a:lnTo>
                  <a:pt x="1002928" y="111760"/>
                </a:lnTo>
                <a:lnTo>
                  <a:pt x="999372" y="110490"/>
                </a:lnTo>
                <a:lnTo>
                  <a:pt x="996159" y="107950"/>
                </a:lnTo>
                <a:lnTo>
                  <a:pt x="992857" y="106680"/>
                </a:lnTo>
                <a:lnTo>
                  <a:pt x="989859" y="105410"/>
                </a:lnTo>
                <a:lnTo>
                  <a:pt x="980758" y="97790"/>
                </a:lnTo>
                <a:lnTo>
                  <a:pt x="976486" y="97790"/>
                </a:lnTo>
                <a:lnTo>
                  <a:pt x="970047" y="96520"/>
                </a:lnTo>
                <a:lnTo>
                  <a:pt x="964979" y="92710"/>
                </a:lnTo>
                <a:close/>
              </a:path>
              <a:path w="1292860" h="1211580">
                <a:moveTo>
                  <a:pt x="245180" y="170302"/>
                </a:moveTo>
                <a:lnTo>
                  <a:pt x="242298" y="171450"/>
                </a:lnTo>
                <a:lnTo>
                  <a:pt x="243724" y="171450"/>
                </a:lnTo>
                <a:lnTo>
                  <a:pt x="245180" y="170302"/>
                </a:lnTo>
                <a:close/>
              </a:path>
              <a:path w="1292860" h="1211580">
                <a:moveTo>
                  <a:pt x="1079509" y="170180"/>
                </a:moveTo>
                <a:lnTo>
                  <a:pt x="1078048" y="171450"/>
                </a:lnTo>
                <a:lnTo>
                  <a:pt x="1080891" y="171450"/>
                </a:lnTo>
                <a:lnTo>
                  <a:pt x="1079509" y="170180"/>
                </a:lnTo>
                <a:close/>
              </a:path>
              <a:path w="1292860" h="1211580">
                <a:moveTo>
                  <a:pt x="254999" y="162560"/>
                </a:moveTo>
                <a:lnTo>
                  <a:pt x="245180" y="170302"/>
                </a:lnTo>
                <a:lnTo>
                  <a:pt x="245487" y="170180"/>
                </a:lnTo>
                <a:lnTo>
                  <a:pt x="250600" y="166370"/>
                </a:lnTo>
                <a:lnTo>
                  <a:pt x="254999" y="162560"/>
                </a:lnTo>
                <a:close/>
              </a:path>
              <a:path w="1292860" h="1211580">
                <a:moveTo>
                  <a:pt x="272429" y="148590"/>
                </a:moveTo>
                <a:lnTo>
                  <a:pt x="270614" y="148590"/>
                </a:lnTo>
                <a:lnTo>
                  <a:pt x="266294" y="149860"/>
                </a:lnTo>
                <a:lnTo>
                  <a:pt x="270999" y="149860"/>
                </a:lnTo>
                <a:lnTo>
                  <a:pt x="272429" y="148590"/>
                </a:lnTo>
                <a:close/>
              </a:path>
              <a:path w="1292860" h="1211580">
                <a:moveTo>
                  <a:pt x="1037040" y="137160"/>
                </a:moveTo>
                <a:lnTo>
                  <a:pt x="1040761" y="140970"/>
                </a:lnTo>
                <a:lnTo>
                  <a:pt x="1042458" y="140970"/>
                </a:lnTo>
                <a:lnTo>
                  <a:pt x="1037040" y="137160"/>
                </a:lnTo>
                <a:close/>
              </a:path>
              <a:path w="1292860" h="1211580">
                <a:moveTo>
                  <a:pt x="292720" y="130810"/>
                </a:moveTo>
                <a:lnTo>
                  <a:pt x="287283" y="130810"/>
                </a:lnTo>
                <a:lnTo>
                  <a:pt x="288845" y="133350"/>
                </a:lnTo>
                <a:lnTo>
                  <a:pt x="292720" y="130810"/>
                </a:lnTo>
                <a:close/>
              </a:path>
              <a:path w="1292860" h="1211580">
                <a:moveTo>
                  <a:pt x="327427" y="109220"/>
                </a:moveTo>
                <a:lnTo>
                  <a:pt x="318436" y="109220"/>
                </a:lnTo>
                <a:lnTo>
                  <a:pt x="309952" y="119380"/>
                </a:lnTo>
                <a:lnTo>
                  <a:pt x="322246" y="110490"/>
                </a:lnTo>
                <a:lnTo>
                  <a:pt x="325856" y="110490"/>
                </a:lnTo>
                <a:lnTo>
                  <a:pt x="327427" y="109220"/>
                </a:lnTo>
                <a:close/>
              </a:path>
              <a:path w="1292860" h="1211580">
                <a:moveTo>
                  <a:pt x="325856" y="110490"/>
                </a:moveTo>
                <a:lnTo>
                  <a:pt x="322246" y="110490"/>
                </a:lnTo>
                <a:lnTo>
                  <a:pt x="321141" y="114300"/>
                </a:lnTo>
                <a:lnTo>
                  <a:pt x="325856" y="110490"/>
                </a:lnTo>
                <a:close/>
              </a:path>
              <a:path w="1292860" h="1211580">
                <a:moveTo>
                  <a:pt x="363201" y="85090"/>
                </a:moveTo>
                <a:lnTo>
                  <a:pt x="332487" y="85090"/>
                </a:lnTo>
                <a:lnTo>
                  <a:pt x="331836" y="87630"/>
                </a:lnTo>
                <a:lnTo>
                  <a:pt x="328263" y="91440"/>
                </a:lnTo>
                <a:lnTo>
                  <a:pt x="330996" y="91440"/>
                </a:lnTo>
                <a:lnTo>
                  <a:pt x="322335" y="96520"/>
                </a:lnTo>
                <a:lnTo>
                  <a:pt x="314402" y="100330"/>
                </a:lnTo>
                <a:lnTo>
                  <a:pt x="341309" y="100330"/>
                </a:lnTo>
                <a:lnTo>
                  <a:pt x="346096" y="97790"/>
                </a:lnTo>
                <a:lnTo>
                  <a:pt x="353285" y="95250"/>
                </a:lnTo>
                <a:lnTo>
                  <a:pt x="349132" y="95250"/>
                </a:lnTo>
                <a:lnTo>
                  <a:pt x="352929" y="90170"/>
                </a:lnTo>
                <a:lnTo>
                  <a:pt x="363201" y="85090"/>
                </a:lnTo>
                <a:close/>
              </a:path>
              <a:path w="1292860" h="1211580">
                <a:moveTo>
                  <a:pt x="947277" y="80010"/>
                </a:moveTo>
                <a:lnTo>
                  <a:pt x="904058" y="80010"/>
                </a:lnTo>
                <a:lnTo>
                  <a:pt x="911323" y="81280"/>
                </a:lnTo>
                <a:lnTo>
                  <a:pt x="923680" y="87630"/>
                </a:lnTo>
                <a:lnTo>
                  <a:pt x="924823" y="92710"/>
                </a:lnTo>
                <a:lnTo>
                  <a:pt x="926715" y="95250"/>
                </a:lnTo>
                <a:lnTo>
                  <a:pt x="933386" y="97790"/>
                </a:lnTo>
                <a:lnTo>
                  <a:pt x="931084" y="95250"/>
                </a:lnTo>
                <a:lnTo>
                  <a:pt x="929573" y="92710"/>
                </a:lnTo>
                <a:lnTo>
                  <a:pt x="964979" y="92710"/>
                </a:lnTo>
                <a:lnTo>
                  <a:pt x="959911" y="88900"/>
                </a:lnTo>
                <a:lnTo>
                  <a:pt x="947277" y="80010"/>
                </a:lnTo>
                <a:close/>
              </a:path>
              <a:path w="1292860" h="1211580">
                <a:moveTo>
                  <a:pt x="976207" y="93980"/>
                </a:moveTo>
                <a:lnTo>
                  <a:pt x="976486" y="97790"/>
                </a:lnTo>
                <a:lnTo>
                  <a:pt x="980758" y="97790"/>
                </a:lnTo>
                <a:lnTo>
                  <a:pt x="976207" y="93980"/>
                </a:lnTo>
                <a:close/>
              </a:path>
              <a:path w="1292860" h="1211580">
                <a:moveTo>
                  <a:pt x="387424" y="78740"/>
                </a:moveTo>
                <a:lnTo>
                  <a:pt x="379942" y="78740"/>
                </a:lnTo>
                <a:lnTo>
                  <a:pt x="376513" y="82550"/>
                </a:lnTo>
                <a:lnTo>
                  <a:pt x="372982" y="86360"/>
                </a:lnTo>
                <a:lnTo>
                  <a:pt x="364054" y="87630"/>
                </a:lnTo>
                <a:lnTo>
                  <a:pt x="363622" y="88900"/>
                </a:lnTo>
                <a:lnTo>
                  <a:pt x="360765" y="91440"/>
                </a:lnTo>
                <a:lnTo>
                  <a:pt x="360320" y="92710"/>
                </a:lnTo>
                <a:lnTo>
                  <a:pt x="368379" y="88900"/>
                </a:lnTo>
                <a:lnTo>
                  <a:pt x="376738" y="85090"/>
                </a:lnTo>
                <a:lnTo>
                  <a:pt x="384473" y="81280"/>
                </a:lnTo>
                <a:lnTo>
                  <a:pt x="383193" y="81280"/>
                </a:lnTo>
                <a:lnTo>
                  <a:pt x="384920" y="80010"/>
                </a:lnTo>
                <a:lnTo>
                  <a:pt x="385309" y="80010"/>
                </a:lnTo>
                <a:lnTo>
                  <a:pt x="387424" y="78740"/>
                </a:lnTo>
                <a:close/>
              </a:path>
              <a:path w="1292860" h="1211580">
                <a:moveTo>
                  <a:pt x="432799" y="34290"/>
                </a:moveTo>
                <a:lnTo>
                  <a:pt x="426311" y="36830"/>
                </a:lnTo>
                <a:lnTo>
                  <a:pt x="419520" y="39370"/>
                </a:lnTo>
                <a:lnTo>
                  <a:pt x="390894" y="49530"/>
                </a:lnTo>
                <a:lnTo>
                  <a:pt x="383863" y="53340"/>
                </a:lnTo>
                <a:lnTo>
                  <a:pt x="347328" y="69850"/>
                </a:lnTo>
                <a:lnTo>
                  <a:pt x="340889" y="77470"/>
                </a:lnTo>
                <a:lnTo>
                  <a:pt x="320989" y="91440"/>
                </a:lnTo>
                <a:lnTo>
                  <a:pt x="332487" y="85090"/>
                </a:lnTo>
                <a:lnTo>
                  <a:pt x="363201" y="85090"/>
                </a:lnTo>
                <a:lnTo>
                  <a:pt x="365769" y="83820"/>
                </a:lnTo>
                <a:lnTo>
                  <a:pt x="369432" y="82550"/>
                </a:lnTo>
                <a:lnTo>
                  <a:pt x="371471" y="82550"/>
                </a:lnTo>
                <a:lnTo>
                  <a:pt x="379942" y="78740"/>
                </a:lnTo>
                <a:lnTo>
                  <a:pt x="387424" y="78740"/>
                </a:lnTo>
                <a:lnTo>
                  <a:pt x="408580" y="66040"/>
                </a:lnTo>
                <a:lnTo>
                  <a:pt x="413292" y="64770"/>
                </a:lnTo>
                <a:lnTo>
                  <a:pt x="415896" y="64770"/>
                </a:lnTo>
                <a:lnTo>
                  <a:pt x="423960" y="60960"/>
                </a:lnTo>
                <a:lnTo>
                  <a:pt x="432865" y="60960"/>
                </a:lnTo>
                <a:lnTo>
                  <a:pt x="437892" y="58420"/>
                </a:lnTo>
                <a:lnTo>
                  <a:pt x="439937" y="58420"/>
                </a:lnTo>
                <a:lnTo>
                  <a:pt x="452256" y="57150"/>
                </a:lnTo>
                <a:lnTo>
                  <a:pt x="454887" y="57150"/>
                </a:lnTo>
                <a:lnTo>
                  <a:pt x="461082" y="54610"/>
                </a:lnTo>
                <a:lnTo>
                  <a:pt x="467640" y="52070"/>
                </a:lnTo>
                <a:lnTo>
                  <a:pt x="474557" y="49530"/>
                </a:lnTo>
                <a:lnTo>
                  <a:pt x="489135" y="44450"/>
                </a:lnTo>
                <a:lnTo>
                  <a:pt x="496644" y="41910"/>
                </a:lnTo>
                <a:lnTo>
                  <a:pt x="504237" y="40640"/>
                </a:lnTo>
                <a:lnTo>
                  <a:pt x="505177" y="39370"/>
                </a:lnTo>
                <a:lnTo>
                  <a:pt x="507171" y="39370"/>
                </a:lnTo>
                <a:lnTo>
                  <a:pt x="511362" y="38100"/>
                </a:lnTo>
                <a:lnTo>
                  <a:pt x="518334" y="36830"/>
                </a:lnTo>
                <a:lnTo>
                  <a:pt x="429802" y="36830"/>
                </a:lnTo>
                <a:lnTo>
                  <a:pt x="430437" y="35560"/>
                </a:lnTo>
                <a:lnTo>
                  <a:pt x="432799" y="34290"/>
                </a:lnTo>
                <a:close/>
              </a:path>
              <a:path w="1292860" h="1211580">
                <a:moveTo>
                  <a:pt x="371471" y="82550"/>
                </a:moveTo>
                <a:lnTo>
                  <a:pt x="369432" y="82550"/>
                </a:lnTo>
                <a:lnTo>
                  <a:pt x="369650" y="83820"/>
                </a:lnTo>
                <a:lnTo>
                  <a:pt x="371471" y="82550"/>
                </a:lnTo>
                <a:close/>
              </a:path>
              <a:path w="1292860" h="1211580">
                <a:moveTo>
                  <a:pt x="907868" y="53340"/>
                </a:moveTo>
                <a:lnTo>
                  <a:pt x="846730" y="53340"/>
                </a:lnTo>
                <a:lnTo>
                  <a:pt x="849855" y="55880"/>
                </a:lnTo>
                <a:lnTo>
                  <a:pt x="856226" y="58330"/>
                </a:lnTo>
                <a:lnTo>
                  <a:pt x="856827" y="58420"/>
                </a:lnTo>
                <a:lnTo>
                  <a:pt x="861310" y="60960"/>
                </a:lnTo>
                <a:lnTo>
                  <a:pt x="867127" y="63500"/>
                </a:lnTo>
                <a:lnTo>
                  <a:pt x="876372" y="66040"/>
                </a:lnTo>
                <a:lnTo>
                  <a:pt x="875445" y="68580"/>
                </a:lnTo>
                <a:lnTo>
                  <a:pt x="884297" y="71120"/>
                </a:lnTo>
                <a:lnTo>
                  <a:pt x="894736" y="74930"/>
                </a:lnTo>
                <a:lnTo>
                  <a:pt x="892641" y="77470"/>
                </a:lnTo>
                <a:lnTo>
                  <a:pt x="904211" y="82550"/>
                </a:lnTo>
                <a:lnTo>
                  <a:pt x="904058" y="80010"/>
                </a:lnTo>
                <a:lnTo>
                  <a:pt x="947277" y="80010"/>
                </a:lnTo>
                <a:lnTo>
                  <a:pt x="942633" y="77470"/>
                </a:lnTo>
                <a:lnTo>
                  <a:pt x="939009" y="77470"/>
                </a:lnTo>
                <a:lnTo>
                  <a:pt x="933751" y="74930"/>
                </a:lnTo>
                <a:lnTo>
                  <a:pt x="928061" y="69850"/>
                </a:lnTo>
                <a:lnTo>
                  <a:pt x="914582" y="58306"/>
                </a:lnTo>
                <a:lnTo>
                  <a:pt x="910294" y="54610"/>
                </a:lnTo>
                <a:lnTo>
                  <a:pt x="907868" y="53340"/>
                </a:lnTo>
                <a:close/>
              </a:path>
              <a:path w="1292860" h="1211580">
                <a:moveTo>
                  <a:pt x="385309" y="80010"/>
                </a:moveTo>
                <a:lnTo>
                  <a:pt x="384920" y="80010"/>
                </a:lnTo>
                <a:lnTo>
                  <a:pt x="383193" y="81280"/>
                </a:lnTo>
                <a:lnTo>
                  <a:pt x="385309" y="80010"/>
                </a:lnTo>
                <a:close/>
              </a:path>
              <a:path w="1292860" h="1211580">
                <a:moveTo>
                  <a:pt x="387567" y="80010"/>
                </a:moveTo>
                <a:lnTo>
                  <a:pt x="385309" y="80010"/>
                </a:lnTo>
                <a:lnTo>
                  <a:pt x="383193" y="81280"/>
                </a:lnTo>
                <a:lnTo>
                  <a:pt x="384473" y="81280"/>
                </a:lnTo>
                <a:lnTo>
                  <a:pt x="387567" y="80010"/>
                </a:lnTo>
                <a:close/>
              </a:path>
              <a:path w="1292860" h="1211580">
                <a:moveTo>
                  <a:pt x="390661" y="78740"/>
                </a:moveTo>
                <a:lnTo>
                  <a:pt x="387567" y="80010"/>
                </a:lnTo>
                <a:lnTo>
                  <a:pt x="388057" y="80010"/>
                </a:lnTo>
                <a:lnTo>
                  <a:pt x="390661" y="78740"/>
                </a:lnTo>
                <a:close/>
              </a:path>
              <a:path w="1292860" h="1211580">
                <a:moveTo>
                  <a:pt x="933344" y="72390"/>
                </a:moveTo>
                <a:lnTo>
                  <a:pt x="939009" y="77470"/>
                </a:lnTo>
                <a:lnTo>
                  <a:pt x="942633" y="77470"/>
                </a:lnTo>
                <a:lnTo>
                  <a:pt x="933344" y="72390"/>
                </a:lnTo>
                <a:close/>
              </a:path>
              <a:path w="1292860" h="1211580">
                <a:moveTo>
                  <a:pt x="835313" y="54610"/>
                </a:moveTo>
                <a:lnTo>
                  <a:pt x="865806" y="69850"/>
                </a:lnTo>
                <a:lnTo>
                  <a:pt x="869476" y="72390"/>
                </a:lnTo>
                <a:lnTo>
                  <a:pt x="867851" y="71120"/>
                </a:lnTo>
                <a:lnTo>
                  <a:pt x="860700" y="66040"/>
                </a:lnTo>
                <a:lnTo>
                  <a:pt x="855709" y="63500"/>
                </a:lnTo>
                <a:lnTo>
                  <a:pt x="850782" y="59690"/>
                </a:lnTo>
                <a:lnTo>
                  <a:pt x="849451" y="58327"/>
                </a:lnTo>
                <a:lnTo>
                  <a:pt x="835313" y="54610"/>
                </a:lnTo>
                <a:close/>
              </a:path>
              <a:path w="1292860" h="1211580">
                <a:moveTo>
                  <a:pt x="423649" y="65617"/>
                </a:moveTo>
                <a:lnTo>
                  <a:pt x="412759" y="71120"/>
                </a:lnTo>
                <a:lnTo>
                  <a:pt x="423859" y="66040"/>
                </a:lnTo>
                <a:lnTo>
                  <a:pt x="423649" y="65617"/>
                </a:lnTo>
                <a:close/>
              </a:path>
              <a:path w="1292860" h="1211580">
                <a:moveTo>
                  <a:pt x="415896" y="64770"/>
                </a:moveTo>
                <a:lnTo>
                  <a:pt x="413292" y="64770"/>
                </a:lnTo>
                <a:lnTo>
                  <a:pt x="410092" y="67310"/>
                </a:lnTo>
                <a:lnTo>
                  <a:pt x="407082" y="69850"/>
                </a:lnTo>
                <a:lnTo>
                  <a:pt x="412429" y="67310"/>
                </a:lnTo>
                <a:lnTo>
                  <a:pt x="415896" y="64770"/>
                </a:lnTo>
                <a:close/>
              </a:path>
              <a:path w="1292860" h="1211580">
                <a:moveTo>
                  <a:pt x="432865" y="60960"/>
                </a:moveTo>
                <a:lnTo>
                  <a:pt x="423960" y="60960"/>
                </a:lnTo>
                <a:lnTo>
                  <a:pt x="422601" y="63500"/>
                </a:lnTo>
                <a:lnTo>
                  <a:pt x="423649" y="65617"/>
                </a:lnTo>
                <a:lnTo>
                  <a:pt x="432865" y="60960"/>
                </a:lnTo>
                <a:close/>
              </a:path>
              <a:path w="1292860" h="1211580">
                <a:moveTo>
                  <a:pt x="454887" y="57150"/>
                </a:moveTo>
                <a:lnTo>
                  <a:pt x="452256" y="57150"/>
                </a:lnTo>
                <a:lnTo>
                  <a:pt x="449055" y="58420"/>
                </a:lnTo>
                <a:lnTo>
                  <a:pt x="454887" y="57150"/>
                </a:lnTo>
                <a:close/>
              </a:path>
              <a:path w="1292860" h="1211580">
                <a:moveTo>
                  <a:pt x="849285" y="58146"/>
                </a:moveTo>
                <a:lnTo>
                  <a:pt x="849463" y="58330"/>
                </a:lnTo>
                <a:lnTo>
                  <a:pt x="849804" y="58420"/>
                </a:lnTo>
                <a:lnTo>
                  <a:pt x="849285" y="58146"/>
                </a:lnTo>
                <a:close/>
              </a:path>
              <a:path w="1292860" h="1211580">
                <a:moveTo>
                  <a:pt x="856069" y="58306"/>
                </a:moveTo>
                <a:lnTo>
                  <a:pt x="856446" y="58420"/>
                </a:lnTo>
                <a:lnTo>
                  <a:pt x="856205" y="58327"/>
                </a:lnTo>
                <a:lnTo>
                  <a:pt x="856069" y="58306"/>
                </a:lnTo>
                <a:close/>
              </a:path>
              <a:path w="1292860" h="1211580">
                <a:moveTo>
                  <a:pt x="852217" y="57150"/>
                </a:moveTo>
                <a:lnTo>
                  <a:pt x="848318" y="57150"/>
                </a:lnTo>
                <a:lnTo>
                  <a:pt x="856069" y="58306"/>
                </a:lnTo>
                <a:lnTo>
                  <a:pt x="852217" y="57150"/>
                </a:lnTo>
                <a:close/>
              </a:path>
              <a:path w="1292860" h="1211580">
                <a:moveTo>
                  <a:pt x="845500" y="56154"/>
                </a:moveTo>
                <a:lnTo>
                  <a:pt x="849285" y="58146"/>
                </a:lnTo>
                <a:lnTo>
                  <a:pt x="848318" y="57150"/>
                </a:lnTo>
                <a:lnTo>
                  <a:pt x="852217" y="57150"/>
                </a:lnTo>
                <a:lnTo>
                  <a:pt x="845500" y="56154"/>
                </a:lnTo>
                <a:close/>
              </a:path>
              <a:path w="1292860" h="1211580">
                <a:moveTo>
                  <a:pt x="841874" y="54451"/>
                </a:moveTo>
                <a:lnTo>
                  <a:pt x="841181" y="54610"/>
                </a:lnTo>
                <a:lnTo>
                  <a:pt x="843644" y="55880"/>
                </a:lnTo>
                <a:lnTo>
                  <a:pt x="845500" y="56154"/>
                </a:lnTo>
                <a:lnTo>
                  <a:pt x="842565" y="54610"/>
                </a:lnTo>
                <a:lnTo>
                  <a:pt x="841874" y="54451"/>
                </a:lnTo>
                <a:close/>
              </a:path>
              <a:path w="1292860" h="1211580">
                <a:moveTo>
                  <a:pt x="807195" y="43180"/>
                </a:moveTo>
                <a:lnTo>
                  <a:pt x="813406" y="48260"/>
                </a:lnTo>
                <a:lnTo>
                  <a:pt x="816644" y="48260"/>
                </a:lnTo>
                <a:lnTo>
                  <a:pt x="828163" y="50800"/>
                </a:lnTo>
                <a:lnTo>
                  <a:pt x="837040" y="53340"/>
                </a:lnTo>
                <a:lnTo>
                  <a:pt x="841874" y="54451"/>
                </a:lnTo>
                <a:lnTo>
                  <a:pt x="846730" y="53340"/>
                </a:lnTo>
                <a:lnTo>
                  <a:pt x="907868" y="53340"/>
                </a:lnTo>
                <a:lnTo>
                  <a:pt x="905443" y="52070"/>
                </a:lnTo>
                <a:lnTo>
                  <a:pt x="903461" y="50800"/>
                </a:lnTo>
                <a:lnTo>
                  <a:pt x="897746" y="50800"/>
                </a:lnTo>
                <a:lnTo>
                  <a:pt x="887713" y="46990"/>
                </a:lnTo>
                <a:lnTo>
                  <a:pt x="887264" y="45720"/>
                </a:lnTo>
                <a:lnTo>
                  <a:pt x="822318" y="45720"/>
                </a:lnTo>
                <a:lnTo>
                  <a:pt x="815259" y="44450"/>
                </a:lnTo>
                <a:lnTo>
                  <a:pt x="807195" y="43180"/>
                </a:lnTo>
                <a:close/>
              </a:path>
              <a:path w="1292860" h="1211580">
                <a:moveTo>
                  <a:pt x="899982" y="45720"/>
                </a:moveTo>
                <a:lnTo>
                  <a:pt x="898737" y="46990"/>
                </a:lnTo>
                <a:lnTo>
                  <a:pt x="897645" y="49530"/>
                </a:lnTo>
                <a:lnTo>
                  <a:pt x="897746" y="50800"/>
                </a:lnTo>
                <a:lnTo>
                  <a:pt x="903461" y="50800"/>
                </a:lnTo>
                <a:lnTo>
                  <a:pt x="909189" y="52070"/>
                </a:lnTo>
                <a:lnTo>
                  <a:pt x="912377" y="53340"/>
                </a:lnTo>
                <a:lnTo>
                  <a:pt x="899982" y="45720"/>
                </a:lnTo>
                <a:close/>
              </a:path>
              <a:path w="1292860" h="1211580">
                <a:moveTo>
                  <a:pt x="807792" y="40640"/>
                </a:moveTo>
                <a:lnTo>
                  <a:pt x="809367" y="41910"/>
                </a:lnTo>
                <a:lnTo>
                  <a:pt x="825267" y="44450"/>
                </a:lnTo>
                <a:lnTo>
                  <a:pt x="826333" y="45720"/>
                </a:lnTo>
                <a:lnTo>
                  <a:pt x="887264" y="45720"/>
                </a:lnTo>
                <a:lnTo>
                  <a:pt x="888178" y="44450"/>
                </a:lnTo>
                <a:lnTo>
                  <a:pt x="887161" y="43180"/>
                </a:lnTo>
                <a:lnTo>
                  <a:pt x="818346" y="43180"/>
                </a:lnTo>
                <a:lnTo>
                  <a:pt x="807792" y="40640"/>
                </a:lnTo>
                <a:close/>
              </a:path>
              <a:path w="1292860" h="1211580">
                <a:moveTo>
                  <a:pt x="819629" y="25400"/>
                </a:moveTo>
                <a:lnTo>
                  <a:pt x="725948" y="25400"/>
                </a:lnTo>
                <a:lnTo>
                  <a:pt x="739581" y="26670"/>
                </a:lnTo>
                <a:lnTo>
                  <a:pt x="747950" y="29210"/>
                </a:lnTo>
                <a:lnTo>
                  <a:pt x="753538" y="30480"/>
                </a:lnTo>
                <a:lnTo>
                  <a:pt x="747721" y="30480"/>
                </a:lnTo>
                <a:lnTo>
                  <a:pt x="766644" y="33020"/>
                </a:lnTo>
                <a:lnTo>
                  <a:pt x="771515" y="34168"/>
                </a:lnTo>
                <a:lnTo>
                  <a:pt x="779290" y="35560"/>
                </a:lnTo>
                <a:lnTo>
                  <a:pt x="786344" y="38100"/>
                </a:lnTo>
                <a:lnTo>
                  <a:pt x="793390" y="39370"/>
                </a:lnTo>
                <a:lnTo>
                  <a:pt x="806992" y="39370"/>
                </a:lnTo>
                <a:lnTo>
                  <a:pt x="811551" y="40640"/>
                </a:lnTo>
                <a:lnTo>
                  <a:pt x="818346" y="43180"/>
                </a:lnTo>
                <a:lnTo>
                  <a:pt x="887161" y="43180"/>
                </a:lnTo>
                <a:lnTo>
                  <a:pt x="880919" y="39370"/>
                </a:lnTo>
                <a:lnTo>
                  <a:pt x="879395" y="38100"/>
                </a:lnTo>
                <a:lnTo>
                  <a:pt x="876055" y="36830"/>
                </a:lnTo>
                <a:lnTo>
                  <a:pt x="871661" y="35560"/>
                </a:lnTo>
                <a:lnTo>
                  <a:pt x="855786" y="31750"/>
                </a:lnTo>
                <a:lnTo>
                  <a:pt x="831935" y="26670"/>
                </a:lnTo>
                <a:lnTo>
                  <a:pt x="829395" y="26670"/>
                </a:lnTo>
                <a:lnTo>
                  <a:pt x="819629" y="25400"/>
                </a:lnTo>
                <a:close/>
              </a:path>
              <a:path w="1292860" h="1211580">
                <a:moveTo>
                  <a:pt x="507717" y="15240"/>
                </a:moveTo>
                <a:lnTo>
                  <a:pt x="496791" y="17780"/>
                </a:lnTo>
                <a:lnTo>
                  <a:pt x="477365" y="21590"/>
                </a:lnTo>
                <a:lnTo>
                  <a:pt x="453637" y="27940"/>
                </a:lnTo>
                <a:lnTo>
                  <a:pt x="429802" y="36830"/>
                </a:lnTo>
                <a:lnTo>
                  <a:pt x="518334" y="36830"/>
                </a:lnTo>
                <a:lnTo>
                  <a:pt x="525306" y="35560"/>
                </a:lnTo>
                <a:lnTo>
                  <a:pt x="539219" y="34290"/>
                </a:lnTo>
                <a:lnTo>
                  <a:pt x="553742" y="31750"/>
                </a:lnTo>
                <a:lnTo>
                  <a:pt x="569515" y="27940"/>
                </a:lnTo>
                <a:lnTo>
                  <a:pt x="585960" y="27940"/>
                </a:lnTo>
                <a:lnTo>
                  <a:pt x="584082" y="26670"/>
                </a:lnTo>
                <a:lnTo>
                  <a:pt x="582545" y="25400"/>
                </a:lnTo>
                <a:lnTo>
                  <a:pt x="594293" y="22860"/>
                </a:lnTo>
                <a:lnTo>
                  <a:pt x="624570" y="22860"/>
                </a:lnTo>
                <a:lnTo>
                  <a:pt x="630281" y="21590"/>
                </a:lnTo>
                <a:lnTo>
                  <a:pt x="807259" y="21590"/>
                </a:lnTo>
                <a:lnTo>
                  <a:pt x="800308" y="19050"/>
                </a:lnTo>
                <a:lnTo>
                  <a:pt x="796722" y="17780"/>
                </a:lnTo>
                <a:lnTo>
                  <a:pt x="511108" y="17780"/>
                </a:lnTo>
                <a:lnTo>
                  <a:pt x="507717" y="15240"/>
                </a:lnTo>
                <a:close/>
              </a:path>
              <a:path w="1292860" h="1211580">
                <a:moveTo>
                  <a:pt x="765095" y="33020"/>
                </a:moveTo>
                <a:lnTo>
                  <a:pt x="770442" y="34290"/>
                </a:lnTo>
                <a:lnTo>
                  <a:pt x="772029" y="34290"/>
                </a:lnTo>
                <a:lnTo>
                  <a:pt x="771515" y="34168"/>
                </a:lnTo>
                <a:lnTo>
                  <a:pt x="765095" y="33020"/>
                </a:lnTo>
                <a:close/>
              </a:path>
              <a:path w="1292860" h="1211580">
                <a:moveTo>
                  <a:pt x="585960" y="27940"/>
                </a:moveTo>
                <a:lnTo>
                  <a:pt x="569515" y="27940"/>
                </a:lnTo>
                <a:lnTo>
                  <a:pt x="582748" y="30480"/>
                </a:lnTo>
                <a:lnTo>
                  <a:pt x="587838" y="29210"/>
                </a:lnTo>
                <a:lnTo>
                  <a:pt x="585960" y="27940"/>
                </a:lnTo>
                <a:close/>
              </a:path>
              <a:path w="1292860" h="1211580">
                <a:moveTo>
                  <a:pt x="807259" y="21590"/>
                </a:moveTo>
                <a:lnTo>
                  <a:pt x="643414" y="21590"/>
                </a:lnTo>
                <a:lnTo>
                  <a:pt x="657602" y="22860"/>
                </a:lnTo>
                <a:lnTo>
                  <a:pt x="640216" y="22860"/>
                </a:lnTo>
                <a:lnTo>
                  <a:pt x="654910" y="25400"/>
                </a:lnTo>
                <a:lnTo>
                  <a:pt x="642888" y="26670"/>
                </a:lnTo>
                <a:lnTo>
                  <a:pt x="634767" y="27940"/>
                </a:lnTo>
                <a:lnTo>
                  <a:pt x="632543" y="29210"/>
                </a:lnTo>
                <a:lnTo>
                  <a:pt x="638209" y="30480"/>
                </a:lnTo>
                <a:lnTo>
                  <a:pt x="641223" y="27940"/>
                </a:lnTo>
                <a:lnTo>
                  <a:pt x="647966" y="26670"/>
                </a:lnTo>
                <a:lnTo>
                  <a:pt x="696731" y="26670"/>
                </a:lnTo>
                <a:lnTo>
                  <a:pt x="697391" y="24130"/>
                </a:lnTo>
                <a:lnTo>
                  <a:pt x="813771" y="24130"/>
                </a:lnTo>
                <a:lnTo>
                  <a:pt x="807259" y="21590"/>
                </a:lnTo>
                <a:close/>
              </a:path>
              <a:path w="1292860" h="1211580">
                <a:moveTo>
                  <a:pt x="813771" y="24130"/>
                </a:moveTo>
                <a:lnTo>
                  <a:pt x="697391" y="24130"/>
                </a:lnTo>
                <a:lnTo>
                  <a:pt x="706916" y="26670"/>
                </a:lnTo>
                <a:lnTo>
                  <a:pt x="700947" y="26670"/>
                </a:lnTo>
                <a:lnTo>
                  <a:pt x="711343" y="27940"/>
                </a:lnTo>
                <a:lnTo>
                  <a:pt x="718106" y="26670"/>
                </a:lnTo>
                <a:lnTo>
                  <a:pt x="725948" y="25400"/>
                </a:lnTo>
                <a:lnTo>
                  <a:pt x="819629" y="25400"/>
                </a:lnTo>
                <a:lnTo>
                  <a:pt x="813771" y="24130"/>
                </a:lnTo>
                <a:close/>
              </a:path>
              <a:path w="1292860" h="1211580">
                <a:moveTo>
                  <a:pt x="624570" y="22860"/>
                </a:moveTo>
                <a:lnTo>
                  <a:pt x="607127" y="22860"/>
                </a:lnTo>
                <a:lnTo>
                  <a:pt x="607192" y="25400"/>
                </a:lnTo>
                <a:lnTo>
                  <a:pt x="609799" y="26670"/>
                </a:lnTo>
                <a:lnTo>
                  <a:pt x="618858" y="24130"/>
                </a:lnTo>
                <a:lnTo>
                  <a:pt x="624570" y="22860"/>
                </a:lnTo>
                <a:close/>
              </a:path>
              <a:path w="1292860" h="1211580">
                <a:moveTo>
                  <a:pt x="821940" y="21590"/>
                </a:moveTo>
                <a:lnTo>
                  <a:pt x="825712" y="24130"/>
                </a:lnTo>
                <a:lnTo>
                  <a:pt x="829395" y="26670"/>
                </a:lnTo>
                <a:lnTo>
                  <a:pt x="831935" y="26670"/>
                </a:lnTo>
                <a:lnTo>
                  <a:pt x="826410" y="24130"/>
                </a:lnTo>
                <a:lnTo>
                  <a:pt x="821940" y="21590"/>
                </a:lnTo>
                <a:close/>
              </a:path>
              <a:path w="1292860" h="1211580">
                <a:moveTo>
                  <a:pt x="573693" y="5080"/>
                </a:moveTo>
                <a:lnTo>
                  <a:pt x="562911" y="5080"/>
                </a:lnTo>
                <a:lnTo>
                  <a:pt x="553946" y="6350"/>
                </a:lnTo>
                <a:lnTo>
                  <a:pt x="546546" y="7620"/>
                </a:lnTo>
                <a:lnTo>
                  <a:pt x="540064" y="8890"/>
                </a:lnTo>
                <a:lnTo>
                  <a:pt x="535911" y="8890"/>
                </a:lnTo>
                <a:lnTo>
                  <a:pt x="531961" y="10160"/>
                </a:lnTo>
                <a:lnTo>
                  <a:pt x="527376" y="11430"/>
                </a:lnTo>
                <a:lnTo>
                  <a:pt x="522830" y="13970"/>
                </a:lnTo>
                <a:lnTo>
                  <a:pt x="511108" y="17780"/>
                </a:lnTo>
                <a:lnTo>
                  <a:pt x="796722" y="17780"/>
                </a:lnTo>
                <a:lnTo>
                  <a:pt x="793136" y="16510"/>
                </a:lnTo>
                <a:lnTo>
                  <a:pt x="783561" y="13970"/>
                </a:lnTo>
                <a:lnTo>
                  <a:pt x="774518" y="11430"/>
                </a:lnTo>
                <a:lnTo>
                  <a:pt x="764917" y="11430"/>
                </a:lnTo>
                <a:lnTo>
                  <a:pt x="764269" y="10160"/>
                </a:lnTo>
                <a:lnTo>
                  <a:pt x="753411" y="8890"/>
                </a:lnTo>
                <a:lnTo>
                  <a:pt x="740273" y="7620"/>
                </a:lnTo>
                <a:lnTo>
                  <a:pt x="719603" y="7620"/>
                </a:lnTo>
                <a:lnTo>
                  <a:pt x="718416" y="6350"/>
                </a:lnTo>
                <a:lnTo>
                  <a:pt x="569972" y="6350"/>
                </a:lnTo>
                <a:lnTo>
                  <a:pt x="573693" y="5080"/>
                </a:lnTo>
                <a:close/>
              </a:path>
              <a:path w="1292860" h="1211580">
                <a:moveTo>
                  <a:pt x="613647" y="0"/>
                </a:moveTo>
                <a:lnTo>
                  <a:pt x="602243" y="0"/>
                </a:lnTo>
                <a:lnTo>
                  <a:pt x="594534" y="1270"/>
                </a:lnTo>
                <a:lnTo>
                  <a:pt x="583002" y="3810"/>
                </a:lnTo>
                <a:lnTo>
                  <a:pt x="575255" y="6350"/>
                </a:lnTo>
                <a:lnTo>
                  <a:pt x="718416" y="6350"/>
                </a:lnTo>
                <a:lnTo>
                  <a:pt x="717229" y="5080"/>
                </a:lnTo>
                <a:lnTo>
                  <a:pt x="711488" y="3810"/>
                </a:lnTo>
                <a:lnTo>
                  <a:pt x="704287" y="2540"/>
                </a:lnTo>
                <a:lnTo>
                  <a:pt x="652078" y="2540"/>
                </a:lnTo>
                <a:lnTo>
                  <a:pt x="648318" y="1270"/>
                </a:lnTo>
                <a:lnTo>
                  <a:pt x="612758" y="1270"/>
                </a:lnTo>
                <a:lnTo>
                  <a:pt x="613647" y="0"/>
                </a:lnTo>
                <a:close/>
              </a:path>
              <a:path w="1292860" h="1211580">
                <a:moveTo>
                  <a:pt x="688412" y="1270"/>
                </a:moveTo>
                <a:lnTo>
                  <a:pt x="680081" y="2540"/>
                </a:lnTo>
                <a:lnTo>
                  <a:pt x="697074" y="2540"/>
                </a:lnTo>
                <a:lnTo>
                  <a:pt x="688412" y="1270"/>
                </a:lnTo>
                <a:close/>
              </a:path>
              <a:path w="1292860" h="1211580">
                <a:moveTo>
                  <a:pt x="648382" y="0"/>
                </a:moveTo>
                <a:lnTo>
                  <a:pt x="621646" y="0"/>
                </a:lnTo>
                <a:lnTo>
                  <a:pt x="612758" y="1270"/>
                </a:lnTo>
                <a:lnTo>
                  <a:pt x="648318" y="1270"/>
                </a:lnTo>
                <a:lnTo>
                  <a:pt x="648382" y="0"/>
                </a:lnTo>
                <a:close/>
              </a:path>
            </a:pathLst>
          </a:custGeom>
          <a:solidFill>
            <a:srgbClr val="FFFFFF"/>
          </a:solidFill>
        </p:spPr>
        <p:txBody>
          <a:bodyPr wrap="square" lIns="0" tIns="0" rIns="0" bIns="0" rtlCol="0"/>
          <a:lstStyle/>
          <a:p>
            <a:endParaRPr/>
          </a:p>
        </p:txBody>
      </p:sp>
      <p:sp>
        <p:nvSpPr>
          <p:cNvPr id="184" name="object 184"/>
          <p:cNvSpPr/>
          <p:nvPr/>
        </p:nvSpPr>
        <p:spPr>
          <a:xfrm>
            <a:off x="1634230" y="2009927"/>
            <a:ext cx="2540" cy="3810"/>
          </a:xfrm>
          <a:custGeom>
            <a:avLst/>
            <a:gdLst/>
            <a:ahLst/>
            <a:cxnLst/>
            <a:rect l="l" t="t" r="r" b="b"/>
            <a:pathLst>
              <a:path w="2539" h="3810">
                <a:moveTo>
                  <a:pt x="393" y="0"/>
                </a:moveTo>
                <a:lnTo>
                  <a:pt x="0" y="317"/>
                </a:lnTo>
                <a:lnTo>
                  <a:pt x="2108" y="3225"/>
                </a:lnTo>
                <a:lnTo>
                  <a:pt x="1587" y="2044"/>
                </a:lnTo>
                <a:lnTo>
                  <a:pt x="1714" y="1473"/>
                </a:lnTo>
                <a:lnTo>
                  <a:pt x="1879" y="939"/>
                </a:lnTo>
                <a:lnTo>
                  <a:pt x="393" y="0"/>
                </a:lnTo>
                <a:close/>
              </a:path>
            </a:pathLst>
          </a:custGeom>
          <a:solidFill>
            <a:srgbClr val="FFFFFF"/>
          </a:solidFill>
        </p:spPr>
        <p:txBody>
          <a:bodyPr wrap="square" lIns="0" tIns="0" rIns="0" bIns="0" rtlCol="0"/>
          <a:lstStyle/>
          <a:p>
            <a:endParaRPr/>
          </a:p>
        </p:txBody>
      </p:sp>
      <p:sp>
        <p:nvSpPr>
          <p:cNvPr id="185" name="object 185"/>
          <p:cNvSpPr/>
          <p:nvPr/>
        </p:nvSpPr>
        <p:spPr>
          <a:xfrm>
            <a:off x="1036329" y="1833668"/>
            <a:ext cx="1270" cy="1270"/>
          </a:xfrm>
          <a:custGeom>
            <a:avLst/>
            <a:gdLst/>
            <a:ahLst/>
            <a:cxnLst/>
            <a:rect l="l" t="t" r="r" b="b"/>
            <a:pathLst>
              <a:path w="1269" h="1269">
                <a:moveTo>
                  <a:pt x="1206" y="0"/>
                </a:moveTo>
                <a:lnTo>
                  <a:pt x="546" y="114"/>
                </a:lnTo>
                <a:lnTo>
                  <a:pt x="215" y="342"/>
                </a:lnTo>
                <a:lnTo>
                  <a:pt x="63" y="533"/>
                </a:lnTo>
                <a:lnTo>
                  <a:pt x="0" y="698"/>
                </a:lnTo>
                <a:lnTo>
                  <a:pt x="1206" y="0"/>
                </a:lnTo>
                <a:close/>
              </a:path>
            </a:pathLst>
          </a:custGeom>
          <a:solidFill>
            <a:srgbClr val="FFFFFF"/>
          </a:solidFill>
        </p:spPr>
        <p:txBody>
          <a:bodyPr wrap="square" lIns="0" tIns="0" rIns="0" bIns="0" rtlCol="0"/>
          <a:lstStyle/>
          <a:p>
            <a:endParaRPr/>
          </a:p>
        </p:txBody>
      </p:sp>
      <p:sp>
        <p:nvSpPr>
          <p:cNvPr id="186" name="object 186"/>
          <p:cNvSpPr/>
          <p:nvPr/>
        </p:nvSpPr>
        <p:spPr>
          <a:xfrm>
            <a:off x="1760902" y="2646981"/>
            <a:ext cx="4445" cy="7620"/>
          </a:xfrm>
          <a:custGeom>
            <a:avLst/>
            <a:gdLst/>
            <a:ahLst/>
            <a:cxnLst/>
            <a:rect l="l" t="t" r="r" b="b"/>
            <a:pathLst>
              <a:path w="4444" h="7619">
                <a:moveTo>
                  <a:pt x="3314" y="0"/>
                </a:moveTo>
                <a:lnTo>
                  <a:pt x="2209" y="1574"/>
                </a:lnTo>
                <a:lnTo>
                  <a:pt x="0" y="7416"/>
                </a:lnTo>
                <a:lnTo>
                  <a:pt x="1689" y="3695"/>
                </a:lnTo>
                <a:lnTo>
                  <a:pt x="2882" y="1689"/>
                </a:lnTo>
                <a:lnTo>
                  <a:pt x="3835" y="431"/>
                </a:lnTo>
                <a:lnTo>
                  <a:pt x="3314" y="0"/>
                </a:lnTo>
                <a:close/>
              </a:path>
            </a:pathLst>
          </a:custGeom>
          <a:solidFill>
            <a:srgbClr val="FFFFFF"/>
          </a:solidFill>
        </p:spPr>
        <p:txBody>
          <a:bodyPr wrap="square" lIns="0" tIns="0" rIns="0" bIns="0" rtlCol="0"/>
          <a:lstStyle/>
          <a:p>
            <a:endParaRPr/>
          </a:p>
        </p:txBody>
      </p:sp>
      <p:sp>
        <p:nvSpPr>
          <p:cNvPr id="187" name="object 187"/>
          <p:cNvSpPr/>
          <p:nvPr/>
        </p:nvSpPr>
        <p:spPr>
          <a:xfrm>
            <a:off x="1517348" y="2981956"/>
            <a:ext cx="11430" cy="7620"/>
          </a:xfrm>
          <a:custGeom>
            <a:avLst/>
            <a:gdLst/>
            <a:ahLst/>
            <a:cxnLst/>
            <a:rect l="l" t="t" r="r" b="b"/>
            <a:pathLst>
              <a:path w="11430" h="7619">
                <a:moveTo>
                  <a:pt x="3479" y="5372"/>
                </a:moveTo>
                <a:lnTo>
                  <a:pt x="3059" y="5470"/>
                </a:lnTo>
                <a:lnTo>
                  <a:pt x="0" y="7620"/>
                </a:lnTo>
                <a:lnTo>
                  <a:pt x="3479" y="5372"/>
                </a:lnTo>
                <a:close/>
              </a:path>
              <a:path w="11430" h="7619">
                <a:moveTo>
                  <a:pt x="10845" y="0"/>
                </a:moveTo>
                <a:lnTo>
                  <a:pt x="5499" y="3517"/>
                </a:lnTo>
                <a:lnTo>
                  <a:pt x="3263" y="4254"/>
                </a:lnTo>
                <a:lnTo>
                  <a:pt x="317" y="5626"/>
                </a:lnTo>
                <a:lnTo>
                  <a:pt x="876" y="5981"/>
                </a:lnTo>
                <a:lnTo>
                  <a:pt x="3059" y="5470"/>
                </a:lnTo>
                <a:lnTo>
                  <a:pt x="10845" y="0"/>
                </a:lnTo>
                <a:close/>
              </a:path>
            </a:pathLst>
          </a:custGeom>
          <a:solidFill>
            <a:srgbClr val="FFFFFF"/>
          </a:solidFill>
        </p:spPr>
        <p:txBody>
          <a:bodyPr wrap="square" lIns="0" tIns="0" rIns="0" bIns="0" rtlCol="0"/>
          <a:lstStyle/>
          <a:p>
            <a:endParaRPr/>
          </a:p>
        </p:txBody>
      </p:sp>
      <p:sp>
        <p:nvSpPr>
          <p:cNvPr id="188" name="object 188"/>
          <p:cNvSpPr/>
          <p:nvPr/>
        </p:nvSpPr>
        <p:spPr>
          <a:xfrm>
            <a:off x="1403383" y="3023388"/>
            <a:ext cx="13335" cy="6350"/>
          </a:xfrm>
          <a:custGeom>
            <a:avLst/>
            <a:gdLst/>
            <a:ahLst/>
            <a:cxnLst/>
            <a:rect l="l" t="t" r="r" b="b"/>
            <a:pathLst>
              <a:path w="13334" h="6350">
                <a:moveTo>
                  <a:pt x="13322" y="0"/>
                </a:moveTo>
                <a:lnTo>
                  <a:pt x="5359" y="2476"/>
                </a:lnTo>
                <a:lnTo>
                  <a:pt x="3708" y="3441"/>
                </a:lnTo>
                <a:lnTo>
                  <a:pt x="1625" y="3924"/>
                </a:lnTo>
                <a:lnTo>
                  <a:pt x="0" y="4889"/>
                </a:lnTo>
                <a:lnTo>
                  <a:pt x="914" y="5829"/>
                </a:lnTo>
                <a:lnTo>
                  <a:pt x="8432" y="2895"/>
                </a:lnTo>
                <a:lnTo>
                  <a:pt x="13322" y="0"/>
                </a:lnTo>
                <a:close/>
              </a:path>
            </a:pathLst>
          </a:custGeom>
          <a:solidFill>
            <a:srgbClr val="FFFFFF"/>
          </a:solidFill>
        </p:spPr>
        <p:txBody>
          <a:bodyPr wrap="square" lIns="0" tIns="0" rIns="0" bIns="0" rtlCol="0"/>
          <a:lstStyle/>
          <a:p>
            <a:endParaRPr/>
          </a:p>
        </p:txBody>
      </p:sp>
      <p:sp>
        <p:nvSpPr>
          <p:cNvPr id="189" name="object 189"/>
          <p:cNvSpPr/>
          <p:nvPr/>
        </p:nvSpPr>
        <p:spPr>
          <a:xfrm>
            <a:off x="1486008" y="2987216"/>
            <a:ext cx="17145" cy="12700"/>
          </a:xfrm>
          <a:custGeom>
            <a:avLst/>
            <a:gdLst/>
            <a:ahLst/>
            <a:cxnLst/>
            <a:rect l="l" t="t" r="r" b="b"/>
            <a:pathLst>
              <a:path w="17144" h="12700">
                <a:moveTo>
                  <a:pt x="6166" y="8674"/>
                </a:moveTo>
                <a:lnTo>
                  <a:pt x="1409" y="8674"/>
                </a:lnTo>
                <a:lnTo>
                  <a:pt x="520" y="12661"/>
                </a:lnTo>
                <a:lnTo>
                  <a:pt x="6166" y="8674"/>
                </a:lnTo>
                <a:close/>
              </a:path>
              <a:path w="17144" h="12700">
                <a:moveTo>
                  <a:pt x="14516" y="0"/>
                </a:moveTo>
                <a:lnTo>
                  <a:pt x="7772" y="4635"/>
                </a:lnTo>
                <a:lnTo>
                  <a:pt x="0" y="9474"/>
                </a:lnTo>
                <a:lnTo>
                  <a:pt x="1409" y="8674"/>
                </a:lnTo>
                <a:lnTo>
                  <a:pt x="6166" y="8674"/>
                </a:lnTo>
                <a:lnTo>
                  <a:pt x="16522" y="1358"/>
                </a:lnTo>
                <a:lnTo>
                  <a:pt x="14516" y="0"/>
                </a:lnTo>
                <a:close/>
              </a:path>
            </a:pathLst>
          </a:custGeom>
          <a:solidFill>
            <a:srgbClr val="FFFFFF"/>
          </a:solidFill>
        </p:spPr>
        <p:txBody>
          <a:bodyPr wrap="square" lIns="0" tIns="0" rIns="0" bIns="0" rtlCol="0"/>
          <a:lstStyle/>
          <a:p>
            <a:endParaRPr/>
          </a:p>
        </p:txBody>
      </p:sp>
      <p:sp>
        <p:nvSpPr>
          <p:cNvPr id="190" name="object 190"/>
          <p:cNvSpPr/>
          <p:nvPr/>
        </p:nvSpPr>
        <p:spPr>
          <a:xfrm>
            <a:off x="1476480" y="2997788"/>
            <a:ext cx="8255" cy="6350"/>
          </a:xfrm>
          <a:custGeom>
            <a:avLst/>
            <a:gdLst/>
            <a:ahLst/>
            <a:cxnLst/>
            <a:rect l="l" t="t" r="r" b="b"/>
            <a:pathLst>
              <a:path w="8255" h="6350">
                <a:moveTo>
                  <a:pt x="7708" y="0"/>
                </a:moveTo>
                <a:lnTo>
                  <a:pt x="2832" y="2959"/>
                </a:lnTo>
                <a:lnTo>
                  <a:pt x="355" y="4165"/>
                </a:lnTo>
                <a:lnTo>
                  <a:pt x="0" y="5778"/>
                </a:lnTo>
                <a:lnTo>
                  <a:pt x="3479" y="2743"/>
                </a:lnTo>
                <a:lnTo>
                  <a:pt x="7708" y="0"/>
                </a:lnTo>
                <a:close/>
              </a:path>
            </a:pathLst>
          </a:custGeom>
          <a:solidFill>
            <a:srgbClr val="FFFFFF"/>
          </a:solidFill>
        </p:spPr>
        <p:txBody>
          <a:bodyPr wrap="square" lIns="0" tIns="0" rIns="0" bIns="0" rtlCol="0"/>
          <a:lstStyle/>
          <a:p>
            <a:endParaRPr/>
          </a:p>
        </p:txBody>
      </p:sp>
      <p:sp>
        <p:nvSpPr>
          <p:cNvPr id="191" name="object 191"/>
          <p:cNvSpPr/>
          <p:nvPr/>
        </p:nvSpPr>
        <p:spPr>
          <a:xfrm>
            <a:off x="1579496" y="2931074"/>
            <a:ext cx="13335" cy="15875"/>
          </a:xfrm>
          <a:custGeom>
            <a:avLst/>
            <a:gdLst/>
            <a:ahLst/>
            <a:cxnLst/>
            <a:rect l="l" t="t" r="r" b="b"/>
            <a:pathLst>
              <a:path w="13334" h="15875">
                <a:moveTo>
                  <a:pt x="3568" y="12043"/>
                </a:moveTo>
                <a:lnTo>
                  <a:pt x="1104" y="12852"/>
                </a:lnTo>
                <a:lnTo>
                  <a:pt x="0" y="15417"/>
                </a:lnTo>
                <a:lnTo>
                  <a:pt x="3568" y="12043"/>
                </a:lnTo>
                <a:close/>
              </a:path>
              <a:path w="13334" h="15875">
                <a:moveTo>
                  <a:pt x="12852" y="0"/>
                </a:moveTo>
                <a:lnTo>
                  <a:pt x="4051" y="8166"/>
                </a:lnTo>
                <a:lnTo>
                  <a:pt x="241" y="10414"/>
                </a:lnTo>
                <a:lnTo>
                  <a:pt x="3597" y="12016"/>
                </a:lnTo>
                <a:lnTo>
                  <a:pt x="5359" y="10350"/>
                </a:lnTo>
                <a:lnTo>
                  <a:pt x="8496" y="6426"/>
                </a:lnTo>
                <a:lnTo>
                  <a:pt x="11569" y="2400"/>
                </a:lnTo>
                <a:lnTo>
                  <a:pt x="12852" y="0"/>
                </a:lnTo>
                <a:close/>
              </a:path>
            </a:pathLst>
          </a:custGeom>
          <a:solidFill>
            <a:srgbClr val="FFFFFF"/>
          </a:solidFill>
        </p:spPr>
        <p:txBody>
          <a:bodyPr wrap="square" lIns="0" tIns="0" rIns="0" bIns="0" rtlCol="0"/>
          <a:lstStyle/>
          <a:p>
            <a:endParaRPr/>
          </a:p>
        </p:txBody>
      </p:sp>
      <p:sp>
        <p:nvSpPr>
          <p:cNvPr id="192" name="object 192"/>
          <p:cNvSpPr/>
          <p:nvPr/>
        </p:nvSpPr>
        <p:spPr>
          <a:xfrm>
            <a:off x="1492501" y="2982371"/>
            <a:ext cx="7620" cy="4445"/>
          </a:xfrm>
          <a:custGeom>
            <a:avLst/>
            <a:gdLst/>
            <a:ahLst/>
            <a:cxnLst/>
            <a:rect l="l" t="t" r="r" b="b"/>
            <a:pathLst>
              <a:path w="7619" h="4444">
                <a:moveTo>
                  <a:pt x="7518" y="0"/>
                </a:moveTo>
                <a:lnTo>
                  <a:pt x="0" y="3619"/>
                </a:lnTo>
                <a:lnTo>
                  <a:pt x="4178" y="4356"/>
                </a:lnTo>
                <a:lnTo>
                  <a:pt x="7518" y="0"/>
                </a:lnTo>
                <a:close/>
              </a:path>
            </a:pathLst>
          </a:custGeom>
          <a:solidFill>
            <a:srgbClr val="FFFFFF"/>
          </a:solidFill>
        </p:spPr>
        <p:txBody>
          <a:bodyPr wrap="square" lIns="0" tIns="0" rIns="0" bIns="0" rtlCol="0"/>
          <a:lstStyle/>
          <a:p>
            <a:endParaRPr/>
          </a:p>
        </p:txBody>
      </p:sp>
      <p:sp>
        <p:nvSpPr>
          <p:cNvPr id="193" name="object 193"/>
          <p:cNvSpPr/>
          <p:nvPr/>
        </p:nvSpPr>
        <p:spPr>
          <a:xfrm>
            <a:off x="1538643" y="2948712"/>
            <a:ext cx="15875" cy="10795"/>
          </a:xfrm>
          <a:custGeom>
            <a:avLst/>
            <a:gdLst/>
            <a:ahLst/>
            <a:cxnLst/>
            <a:rect l="l" t="t" r="r" b="b"/>
            <a:pathLst>
              <a:path w="15875" h="10794">
                <a:moveTo>
                  <a:pt x="14973" y="0"/>
                </a:moveTo>
                <a:lnTo>
                  <a:pt x="2667" y="7721"/>
                </a:lnTo>
                <a:lnTo>
                  <a:pt x="3098" y="7962"/>
                </a:lnTo>
                <a:lnTo>
                  <a:pt x="1739" y="9232"/>
                </a:lnTo>
                <a:lnTo>
                  <a:pt x="0" y="10706"/>
                </a:lnTo>
                <a:lnTo>
                  <a:pt x="7378" y="5638"/>
                </a:lnTo>
                <a:lnTo>
                  <a:pt x="15722" y="444"/>
                </a:lnTo>
                <a:lnTo>
                  <a:pt x="14973" y="0"/>
                </a:lnTo>
                <a:close/>
              </a:path>
            </a:pathLst>
          </a:custGeom>
          <a:solidFill>
            <a:srgbClr val="FFFFFF"/>
          </a:solidFill>
        </p:spPr>
        <p:txBody>
          <a:bodyPr wrap="square" lIns="0" tIns="0" rIns="0" bIns="0" rtlCol="0"/>
          <a:lstStyle/>
          <a:p>
            <a:endParaRPr/>
          </a:p>
        </p:txBody>
      </p:sp>
      <p:sp>
        <p:nvSpPr>
          <p:cNvPr id="194" name="object 194"/>
          <p:cNvSpPr/>
          <p:nvPr/>
        </p:nvSpPr>
        <p:spPr>
          <a:xfrm>
            <a:off x="1529325" y="2959412"/>
            <a:ext cx="9525" cy="7620"/>
          </a:xfrm>
          <a:custGeom>
            <a:avLst/>
            <a:gdLst/>
            <a:ahLst/>
            <a:cxnLst/>
            <a:rect l="l" t="t" r="r" b="b"/>
            <a:pathLst>
              <a:path w="9525" h="7619">
                <a:moveTo>
                  <a:pt x="9321" y="0"/>
                </a:moveTo>
                <a:lnTo>
                  <a:pt x="5473" y="2628"/>
                </a:lnTo>
                <a:lnTo>
                  <a:pt x="1879" y="5219"/>
                </a:lnTo>
                <a:lnTo>
                  <a:pt x="0" y="7073"/>
                </a:lnTo>
                <a:lnTo>
                  <a:pt x="6451" y="2413"/>
                </a:lnTo>
                <a:lnTo>
                  <a:pt x="9321" y="0"/>
                </a:lnTo>
                <a:close/>
              </a:path>
            </a:pathLst>
          </a:custGeom>
          <a:solidFill>
            <a:srgbClr val="FFFFFF"/>
          </a:solidFill>
        </p:spPr>
        <p:txBody>
          <a:bodyPr wrap="square" lIns="0" tIns="0" rIns="0" bIns="0" rtlCol="0"/>
          <a:lstStyle/>
          <a:p>
            <a:endParaRPr/>
          </a:p>
        </p:txBody>
      </p:sp>
      <p:sp>
        <p:nvSpPr>
          <p:cNvPr id="195" name="object 195"/>
          <p:cNvSpPr/>
          <p:nvPr/>
        </p:nvSpPr>
        <p:spPr>
          <a:xfrm>
            <a:off x="1509087" y="2968149"/>
            <a:ext cx="12700" cy="7620"/>
          </a:xfrm>
          <a:custGeom>
            <a:avLst/>
            <a:gdLst/>
            <a:ahLst/>
            <a:cxnLst/>
            <a:rect l="l" t="t" r="r" b="b"/>
            <a:pathLst>
              <a:path w="12700" h="7619">
                <a:moveTo>
                  <a:pt x="12649" y="0"/>
                </a:moveTo>
                <a:lnTo>
                  <a:pt x="0" y="7073"/>
                </a:lnTo>
                <a:lnTo>
                  <a:pt x="3911" y="5270"/>
                </a:lnTo>
                <a:lnTo>
                  <a:pt x="12649" y="0"/>
                </a:lnTo>
                <a:close/>
              </a:path>
            </a:pathLst>
          </a:custGeom>
          <a:solidFill>
            <a:srgbClr val="FFFFFF"/>
          </a:solidFill>
        </p:spPr>
        <p:txBody>
          <a:bodyPr wrap="square" lIns="0" tIns="0" rIns="0" bIns="0" rtlCol="0"/>
          <a:lstStyle/>
          <a:p>
            <a:endParaRPr/>
          </a:p>
        </p:txBody>
      </p:sp>
      <p:sp>
        <p:nvSpPr>
          <p:cNvPr id="196" name="object 196"/>
          <p:cNvSpPr/>
          <p:nvPr/>
        </p:nvSpPr>
        <p:spPr>
          <a:xfrm>
            <a:off x="1664892" y="2827405"/>
            <a:ext cx="12065" cy="16510"/>
          </a:xfrm>
          <a:custGeom>
            <a:avLst/>
            <a:gdLst/>
            <a:ahLst/>
            <a:cxnLst/>
            <a:rect l="l" t="t" r="r" b="b"/>
            <a:pathLst>
              <a:path w="12064" h="16510">
                <a:moveTo>
                  <a:pt x="11696" y="0"/>
                </a:moveTo>
                <a:lnTo>
                  <a:pt x="8585" y="3022"/>
                </a:lnTo>
                <a:lnTo>
                  <a:pt x="5219" y="7861"/>
                </a:lnTo>
                <a:lnTo>
                  <a:pt x="3378" y="11239"/>
                </a:lnTo>
                <a:lnTo>
                  <a:pt x="0" y="16065"/>
                </a:lnTo>
                <a:lnTo>
                  <a:pt x="2197" y="14731"/>
                </a:lnTo>
                <a:lnTo>
                  <a:pt x="11430" y="1828"/>
                </a:lnTo>
                <a:lnTo>
                  <a:pt x="11696" y="0"/>
                </a:lnTo>
                <a:close/>
              </a:path>
            </a:pathLst>
          </a:custGeom>
          <a:solidFill>
            <a:srgbClr val="FFFFFF"/>
          </a:solidFill>
        </p:spPr>
        <p:txBody>
          <a:bodyPr wrap="square" lIns="0" tIns="0" rIns="0" bIns="0" rtlCol="0"/>
          <a:lstStyle/>
          <a:p>
            <a:endParaRPr/>
          </a:p>
        </p:txBody>
      </p:sp>
      <p:sp>
        <p:nvSpPr>
          <p:cNvPr id="197" name="object 197"/>
          <p:cNvSpPr/>
          <p:nvPr/>
        </p:nvSpPr>
        <p:spPr>
          <a:xfrm>
            <a:off x="1629779" y="2866489"/>
            <a:ext cx="6350" cy="6350"/>
          </a:xfrm>
          <a:custGeom>
            <a:avLst/>
            <a:gdLst/>
            <a:ahLst/>
            <a:cxnLst/>
            <a:rect l="l" t="t" r="r" b="b"/>
            <a:pathLst>
              <a:path w="6350" h="6350">
                <a:moveTo>
                  <a:pt x="4178" y="0"/>
                </a:moveTo>
                <a:lnTo>
                  <a:pt x="0" y="6210"/>
                </a:lnTo>
                <a:lnTo>
                  <a:pt x="3340" y="3543"/>
                </a:lnTo>
                <a:lnTo>
                  <a:pt x="4393" y="3543"/>
                </a:lnTo>
                <a:lnTo>
                  <a:pt x="6273" y="2628"/>
                </a:lnTo>
                <a:lnTo>
                  <a:pt x="4178" y="0"/>
                </a:lnTo>
                <a:close/>
              </a:path>
              <a:path w="6350" h="6350">
                <a:moveTo>
                  <a:pt x="4393" y="3543"/>
                </a:moveTo>
                <a:lnTo>
                  <a:pt x="3340" y="3543"/>
                </a:lnTo>
                <a:lnTo>
                  <a:pt x="3975" y="3746"/>
                </a:lnTo>
                <a:lnTo>
                  <a:pt x="4393" y="3543"/>
                </a:lnTo>
                <a:close/>
              </a:path>
            </a:pathLst>
          </a:custGeom>
          <a:solidFill>
            <a:srgbClr val="FFFFFF"/>
          </a:solidFill>
        </p:spPr>
        <p:txBody>
          <a:bodyPr wrap="square" lIns="0" tIns="0" rIns="0" bIns="0" rtlCol="0"/>
          <a:lstStyle/>
          <a:p>
            <a:endParaRPr/>
          </a:p>
        </p:txBody>
      </p:sp>
      <p:sp>
        <p:nvSpPr>
          <p:cNvPr id="198" name="object 198"/>
          <p:cNvSpPr/>
          <p:nvPr/>
        </p:nvSpPr>
        <p:spPr>
          <a:xfrm>
            <a:off x="1655486" y="2828221"/>
            <a:ext cx="9525" cy="14604"/>
          </a:xfrm>
          <a:custGeom>
            <a:avLst/>
            <a:gdLst/>
            <a:ahLst/>
            <a:cxnLst/>
            <a:rect l="l" t="t" r="r" b="b"/>
            <a:pathLst>
              <a:path w="9525" h="14605">
                <a:moveTo>
                  <a:pt x="9348" y="0"/>
                </a:moveTo>
                <a:lnTo>
                  <a:pt x="4193" y="6257"/>
                </a:lnTo>
                <a:lnTo>
                  <a:pt x="2732" y="9110"/>
                </a:lnTo>
                <a:lnTo>
                  <a:pt x="408" y="12742"/>
                </a:lnTo>
                <a:lnTo>
                  <a:pt x="0" y="14081"/>
                </a:lnTo>
                <a:lnTo>
                  <a:pt x="4282" y="10054"/>
                </a:lnTo>
                <a:lnTo>
                  <a:pt x="6091" y="6496"/>
                </a:lnTo>
                <a:lnTo>
                  <a:pt x="8881" y="1612"/>
                </a:lnTo>
                <a:lnTo>
                  <a:pt x="9348" y="0"/>
                </a:lnTo>
                <a:close/>
              </a:path>
            </a:pathLst>
          </a:custGeom>
          <a:solidFill>
            <a:srgbClr val="FFFFFF"/>
          </a:solidFill>
        </p:spPr>
        <p:txBody>
          <a:bodyPr wrap="square" lIns="0" tIns="0" rIns="0" bIns="0" rtlCol="0"/>
          <a:lstStyle/>
          <a:p>
            <a:endParaRPr/>
          </a:p>
        </p:txBody>
      </p:sp>
      <p:sp>
        <p:nvSpPr>
          <p:cNvPr id="199" name="object 199"/>
          <p:cNvSpPr/>
          <p:nvPr/>
        </p:nvSpPr>
        <p:spPr>
          <a:xfrm>
            <a:off x="1776161" y="2634583"/>
            <a:ext cx="5715" cy="5080"/>
          </a:xfrm>
          <a:custGeom>
            <a:avLst/>
            <a:gdLst/>
            <a:ahLst/>
            <a:cxnLst/>
            <a:rect l="l" t="t" r="r" b="b"/>
            <a:pathLst>
              <a:path w="5714" h="5080">
                <a:moveTo>
                  <a:pt x="1282" y="0"/>
                </a:moveTo>
                <a:lnTo>
                  <a:pt x="0" y="3809"/>
                </a:lnTo>
                <a:lnTo>
                  <a:pt x="5359" y="5003"/>
                </a:lnTo>
                <a:lnTo>
                  <a:pt x="1282" y="0"/>
                </a:lnTo>
                <a:close/>
              </a:path>
            </a:pathLst>
          </a:custGeom>
          <a:solidFill>
            <a:srgbClr val="FFFFFF"/>
          </a:solidFill>
        </p:spPr>
        <p:txBody>
          <a:bodyPr wrap="square" lIns="0" tIns="0" rIns="0" bIns="0" rtlCol="0"/>
          <a:lstStyle/>
          <a:p>
            <a:endParaRPr/>
          </a:p>
        </p:txBody>
      </p:sp>
      <p:sp>
        <p:nvSpPr>
          <p:cNvPr id="200" name="object 200"/>
          <p:cNvSpPr/>
          <p:nvPr/>
        </p:nvSpPr>
        <p:spPr>
          <a:xfrm>
            <a:off x="1796175" y="2423868"/>
            <a:ext cx="4445" cy="28575"/>
          </a:xfrm>
          <a:custGeom>
            <a:avLst/>
            <a:gdLst/>
            <a:ahLst/>
            <a:cxnLst/>
            <a:rect l="l" t="t" r="r" b="b"/>
            <a:pathLst>
              <a:path w="4444" h="28575">
                <a:moveTo>
                  <a:pt x="3543" y="0"/>
                </a:moveTo>
                <a:lnTo>
                  <a:pt x="0" y="5130"/>
                </a:lnTo>
                <a:lnTo>
                  <a:pt x="18" y="13777"/>
                </a:lnTo>
                <a:lnTo>
                  <a:pt x="1103" y="16224"/>
                </a:lnTo>
                <a:lnTo>
                  <a:pt x="2080" y="18346"/>
                </a:lnTo>
                <a:lnTo>
                  <a:pt x="1778" y="26022"/>
                </a:lnTo>
                <a:lnTo>
                  <a:pt x="2286" y="28181"/>
                </a:lnTo>
                <a:lnTo>
                  <a:pt x="2882" y="24815"/>
                </a:lnTo>
                <a:lnTo>
                  <a:pt x="3708" y="14693"/>
                </a:lnTo>
                <a:lnTo>
                  <a:pt x="3987" y="14693"/>
                </a:lnTo>
                <a:lnTo>
                  <a:pt x="2819" y="5803"/>
                </a:lnTo>
                <a:lnTo>
                  <a:pt x="3543" y="0"/>
                </a:lnTo>
                <a:close/>
              </a:path>
              <a:path w="4444" h="28575">
                <a:moveTo>
                  <a:pt x="3987" y="14693"/>
                </a:moveTo>
                <a:lnTo>
                  <a:pt x="3708" y="14693"/>
                </a:lnTo>
                <a:lnTo>
                  <a:pt x="4279" y="16916"/>
                </a:lnTo>
                <a:lnTo>
                  <a:pt x="3987" y="14693"/>
                </a:lnTo>
                <a:close/>
              </a:path>
            </a:pathLst>
          </a:custGeom>
          <a:solidFill>
            <a:srgbClr val="FFFFFF"/>
          </a:solidFill>
        </p:spPr>
        <p:txBody>
          <a:bodyPr wrap="square" lIns="0" tIns="0" rIns="0" bIns="0" rtlCol="0"/>
          <a:lstStyle/>
          <a:p>
            <a:endParaRPr/>
          </a:p>
        </p:txBody>
      </p:sp>
      <p:sp>
        <p:nvSpPr>
          <p:cNvPr id="201" name="object 201"/>
          <p:cNvSpPr/>
          <p:nvPr/>
        </p:nvSpPr>
        <p:spPr>
          <a:xfrm>
            <a:off x="1800458" y="2440779"/>
            <a:ext cx="1270" cy="5715"/>
          </a:xfrm>
          <a:custGeom>
            <a:avLst/>
            <a:gdLst/>
            <a:ahLst/>
            <a:cxnLst/>
            <a:rect l="l" t="t" r="r" b="b"/>
            <a:pathLst>
              <a:path w="1269" h="5714">
                <a:moveTo>
                  <a:pt x="0" y="0"/>
                </a:moveTo>
                <a:lnTo>
                  <a:pt x="508" y="3670"/>
                </a:lnTo>
                <a:lnTo>
                  <a:pt x="876" y="5676"/>
                </a:lnTo>
                <a:lnTo>
                  <a:pt x="508" y="2451"/>
                </a:lnTo>
                <a:lnTo>
                  <a:pt x="241" y="939"/>
                </a:lnTo>
                <a:lnTo>
                  <a:pt x="0" y="0"/>
                </a:lnTo>
                <a:close/>
              </a:path>
            </a:pathLst>
          </a:custGeom>
          <a:solidFill>
            <a:srgbClr val="FFFFFF"/>
          </a:solidFill>
        </p:spPr>
        <p:txBody>
          <a:bodyPr wrap="square" lIns="0" tIns="0" rIns="0" bIns="0" rtlCol="0"/>
          <a:lstStyle/>
          <a:p>
            <a:endParaRPr/>
          </a:p>
        </p:txBody>
      </p:sp>
      <p:sp>
        <p:nvSpPr>
          <p:cNvPr id="202" name="object 202"/>
          <p:cNvSpPr/>
          <p:nvPr/>
        </p:nvSpPr>
        <p:spPr>
          <a:xfrm>
            <a:off x="638431" y="2794542"/>
            <a:ext cx="6350" cy="10795"/>
          </a:xfrm>
          <a:custGeom>
            <a:avLst/>
            <a:gdLst/>
            <a:ahLst/>
            <a:cxnLst/>
            <a:rect l="l" t="t" r="r" b="b"/>
            <a:pathLst>
              <a:path w="6350" h="10794">
                <a:moveTo>
                  <a:pt x="0" y="0"/>
                </a:moveTo>
                <a:lnTo>
                  <a:pt x="1917" y="3632"/>
                </a:lnTo>
                <a:lnTo>
                  <a:pt x="3987" y="7188"/>
                </a:lnTo>
                <a:lnTo>
                  <a:pt x="5981" y="10795"/>
                </a:lnTo>
                <a:lnTo>
                  <a:pt x="2997" y="3225"/>
                </a:lnTo>
                <a:lnTo>
                  <a:pt x="0" y="0"/>
                </a:lnTo>
                <a:close/>
              </a:path>
            </a:pathLst>
          </a:custGeom>
          <a:solidFill>
            <a:srgbClr val="FFFFFF"/>
          </a:solidFill>
        </p:spPr>
        <p:txBody>
          <a:bodyPr wrap="square" lIns="0" tIns="0" rIns="0" bIns="0" rtlCol="0"/>
          <a:lstStyle/>
          <a:p>
            <a:endParaRPr/>
          </a:p>
        </p:txBody>
      </p:sp>
      <p:sp>
        <p:nvSpPr>
          <p:cNvPr id="203" name="object 203"/>
          <p:cNvSpPr/>
          <p:nvPr/>
        </p:nvSpPr>
        <p:spPr>
          <a:xfrm>
            <a:off x="654017" y="2811552"/>
            <a:ext cx="6985" cy="8890"/>
          </a:xfrm>
          <a:custGeom>
            <a:avLst/>
            <a:gdLst/>
            <a:ahLst/>
            <a:cxnLst/>
            <a:rect l="l" t="t" r="r" b="b"/>
            <a:pathLst>
              <a:path w="6984" h="8889">
                <a:moveTo>
                  <a:pt x="1130" y="0"/>
                </a:moveTo>
                <a:lnTo>
                  <a:pt x="0" y="4368"/>
                </a:lnTo>
                <a:lnTo>
                  <a:pt x="6857" y="8458"/>
                </a:lnTo>
                <a:lnTo>
                  <a:pt x="1727" y="2159"/>
                </a:lnTo>
                <a:lnTo>
                  <a:pt x="1130" y="0"/>
                </a:lnTo>
                <a:close/>
              </a:path>
            </a:pathLst>
          </a:custGeom>
          <a:solidFill>
            <a:srgbClr val="FFFFFF"/>
          </a:solidFill>
        </p:spPr>
        <p:txBody>
          <a:bodyPr wrap="square" lIns="0" tIns="0" rIns="0" bIns="0" rtlCol="0"/>
          <a:lstStyle/>
          <a:p>
            <a:endParaRPr/>
          </a:p>
        </p:txBody>
      </p:sp>
      <p:sp>
        <p:nvSpPr>
          <p:cNvPr id="204" name="object 204"/>
          <p:cNvSpPr/>
          <p:nvPr/>
        </p:nvSpPr>
        <p:spPr>
          <a:xfrm>
            <a:off x="1409150" y="1865072"/>
            <a:ext cx="8890" cy="5715"/>
          </a:xfrm>
          <a:custGeom>
            <a:avLst/>
            <a:gdLst/>
            <a:ahLst/>
            <a:cxnLst/>
            <a:rect l="l" t="t" r="r" b="b"/>
            <a:pathLst>
              <a:path w="8890" h="5714">
                <a:moveTo>
                  <a:pt x="0" y="0"/>
                </a:moveTo>
                <a:lnTo>
                  <a:pt x="7734" y="5206"/>
                </a:lnTo>
                <a:lnTo>
                  <a:pt x="8889" y="4762"/>
                </a:lnTo>
                <a:lnTo>
                  <a:pt x="7556" y="3263"/>
                </a:lnTo>
                <a:lnTo>
                  <a:pt x="0" y="0"/>
                </a:lnTo>
                <a:close/>
              </a:path>
            </a:pathLst>
          </a:custGeom>
          <a:solidFill>
            <a:srgbClr val="FFFFFF"/>
          </a:solidFill>
        </p:spPr>
        <p:txBody>
          <a:bodyPr wrap="square" lIns="0" tIns="0" rIns="0" bIns="0" rtlCol="0"/>
          <a:lstStyle/>
          <a:p>
            <a:endParaRPr/>
          </a:p>
        </p:txBody>
      </p:sp>
      <p:sp>
        <p:nvSpPr>
          <p:cNvPr id="205" name="object 205"/>
          <p:cNvSpPr/>
          <p:nvPr/>
        </p:nvSpPr>
        <p:spPr>
          <a:xfrm>
            <a:off x="1263250" y="1821931"/>
            <a:ext cx="5080" cy="4445"/>
          </a:xfrm>
          <a:custGeom>
            <a:avLst/>
            <a:gdLst/>
            <a:ahLst/>
            <a:cxnLst/>
            <a:rect l="l" t="t" r="r" b="b"/>
            <a:pathLst>
              <a:path w="5080" h="4444">
                <a:moveTo>
                  <a:pt x="0" y="0"/>
                </a:moveTo>
                <a:lnTo>
                  <a:pt x="1930" y="3378"/>
                </a:lnTo>
                <a:lnTo>
                  <a:pt x="4622" y="3822"/>
                </a:lnTo>
                <a:lnTo>
                  <a:pt x="0" y="0"/>
                </a:lnTo>
                <a:close/>
              </a:path>
            </a:pathLst>
          </a:custGeom>
          <a:solidFill>
            <a:srgbClr val="FFFFFF"/>
          </a:solidFill>
        </p:spPr>
        <p:txBody>
          <a:bodyPr wrap="square" lIns="0" tIns="0" rIns="0" bIns="0" rtlCol="0"/>
          <a:lstStyle/>
          <a:p>
            <a:endParaRPr/>
          </a:p>
        </p:txBody>
      </p:sp>
      <p:sp>
        <p:nvSpPr>
          <p:cNvPr id="206" name="object 206"/>
          <p:cNvSpPr/>
          <p:nvPr/>
        </p:nvSpPr>
        <p:spPr>
          <a:xfrm>
            <a:off x="1130657" y="1820829"/>
            <a:ext cx="19050" cy="4445"/>
          </a:xfrm>
          <a:custGeom>
            <a:avLst/>
            <a:gdLst/>
            <a:ahLst/>
            <a:cxnLst/>
            <a:rect l="l" t="t" r="r" b="b"/>
            <a:pathLst>
              <a:path w="19050" h="4444">
                <a:moveTo>
                  <a:pt x="0" y="0"/>
                </a:moveTo>
                <a:lnTo>
                  <a:pt x="1752" y="3822"/>
                </a:lnTo>
                <a:lnTo>
                  <a:pt x="7151" y="3632"/>
                </a:lnTo>
                <a:lnTo>
                  <a:pt x="0" y="0"/>
                </a:lnTo>
                <a:close/>
              </a:path>
              <a:path w="19050" h="4444">
                <a:moveTo>
                  <a:pt x="18910" y="2374"/>
                </a:moveTo>
                <a:lnTo>
                  <a:pt x="13474" y="2565"/>
                </a:lnTo>
                <a:lnTo>
                  <a:pt x="7162" y="3632"/>
                </a:lnTo>
                <a:lnTo>
                  <a:pt x="7292" y="3632"/>
                </a:lnTo>
                <a:lnTo>
                  <a:pt x="18910" y="2374"/>
                </a:lnTo>
                <a:close/>
              </a:path>
            </a:pathLst>
          </a:custGeom>
          <a:solidFill>
            <a:srgbClr val="FFFFFF"/>
          </a:solidFill>
        </p:spPr>
        <p:txBody>
          <a:bodyPr wrap="square" lIns="0" tIns="0" rIns="0" bIns="0" rtlCol="0"/>
          <a:lstStyle/>
          <a:p>
            <a:endParaRPr/>
          </a:p>
        </p:txBody>
      </p:sp>
      <p:sp>
        <p:nvSpPr>
          <p:cNvPr id="207" name="object 207"/>
          <p:cNvSpPr/>
          <p:nvPr/>
        </p:nvSpPr>
        <p:spPr>
          <a:xfrm>
            <a:off x="5015631" y="2880026"/>
            <a:ext cx="10795" cy="5080"/>
          </a:xfrm>
          <a:custGeom>
            <a:avLst/>
            <a:gdLst/>
            <a:ahLst/>
            <a:cxnLst/>
            <a:rect l="l" t="t" r="r" b="b"/>
            <a:pathLst>
              <a:path w="10795" h="5080">
                <a:moveTo>
                  <a:pt x="1015" y="1793"/>
                </a:moveTo>
                <a:lnTo>
                  <a:pt x="3492" y="3225"/>
                </a:lnTo>
                <a:lnTo>
                  <a:pt x="4140" y="4762"/>
                </a:lnTo>
                <a:lnTo>
                  <a:pt x="10604" y="3378"/>
                </a:lnTo>
                <a:lnTo>
                  <a:pt x="7289" y="2552"/>
                </a:lnTo>
                <a:lnTo>
                  <a:pt x="1015" y="1793"/>
                </a:lnTo>
                <a:close/>
              </a:path>
              <a:path w="10795" h="5080">
                <a:moveTo>
                  <a:pt x="546" y="0"/>
                </a:moveTo>
                <a:lnTo>
                  <a:pt x="0" y="1206"/>
                </a:lnTo>
                <a:lnTo>
                  <a:pt x="987" y="1777"/>
                </a:lnTo>
                <a:lnTo>
                  <a:pt x="546" y="0"/>
                </a:lnTo>
                <a:close/>
              </a:path>
            </a:pathLst>
          </a:custGeom>
          <a:solidFill>
            <a:srgbClr val="F8F2E9"/>
          </a:solidFill>
        </p:spPr>
        <p:txBody>
          <a:bodyPr wrap="square" lIns="0" tIns="0" rIns="0" bIns="0" rtlCol="0"/>
          <a:lstStyle/>
          <a:p>
            <a:endParaRPr/>
          </a:p>
        </p:txBody>
      </p:sp>
      <p:sp>
        <p:nvSpPr>
          <p:cNvPr id="208" name="object 208"/>
          <p:cNvSpPr/>
          <p:nvPr/>
        </p:nvSpPr>
        <p:spPr>
          <a:xfrm>
            <a:off x="5010097" y="2884793"/>
            <a:ext cx="10795" cy="2540"/>
          </a:xfrm>
          <a:custGeom>
            <a:avLst/>
            <a:gdLst/>
            <a:ahLst/>
            <a:cxnLst/>
            <a:rect l="l" t="t" r="r" b="b"/>
            <a:pathLst>
              <a:path w="10795" h="2539">
                <a:moveTo>
                  <a:pt x="9677" y="0"/>
                </a:moveTo>
                <a:lnTo>
                  <a:pt x="0" y="2070"/>
                </a:lnTo>
                <a:lnTo>
                  <a:pt x="8648" y="2324"/>
                </a:lnTo>
                <a:lnTo>
                  <a:pt x="10223" y="1333"/>
                </a:lnTo>
                <a:lnTo>
                  <a:pt x="9677" y="0"/>
                </a:lnTo>
                <a:close/>
              </a:path>
            </a:pathLst>
          </a:custGeom>
          <a:solidFill>
            <a:srgbClr val="F8F2E9"/>
          </a:solidFill>
        </p:spPr>
        <p:txBody>
          <a:bodyPr wrap="square" lIns="0" tIns="0" rIns="0" bIns="0" rtlCol="0"/>
          <a:lstStyle/>
          <a:p>
            <a:endParaRPr/>
          </a:p>
        </p:txBody>
      </p:sp>
      <p:sp>
        <p:nvSpPr>
          <p:cNvPr id="209" name="object 209"/>
          <p:cNvSpPr/>
          <p:nvPr/>
        </p:nvSpPr>
        <p:spPr>
          <a:xfrm>
            <a:off x="4974948" y="2877074"/>
            <a:ext cx="10160" cy="4445"/>
          </a:xfrm>
          <a:custGeom>
            <a:avLst/>
            <a:gdLst/>
            <a:ahLst/>
            <a:cxnLst/>
            <a:rect l="l" t="t" r="r" b="b"/>
            <a:pathLst>
              <a:path w="10160" h="4444">
                <a:moveTo>
                  <a:pt x="9779" y="0"/>
                </a:moveTo>
                <a:lnTo>
                  <a:pt x="0" y="4229"/>
                </a:lnTo>
                <a:lnTo>
                  <a:pt x="4292" y="2806"/>
                </a:lnTo>
                <a:lnTo>
                  <a:pt x="9779" y="0"/>
                </a:lnTo>
                <a:close/>
              </a:path>
            </a:pathLst>
          </a:custGeom>
          <a:solidFill>
            <a:srgbClr val="F8F2E9"/>
          </a:solidFill>
        </p:spPr>
        <p:txBody>
          <a:bodyPr wrap="square" lIns="0" tIns="0" rIns="0" bIns="0" rtlCol="0"/>
          <a:lstStyle/>
          <a:p>
            <a:endParaRPr/>
          </a:p>
        </p:txBody>
      </p:sp>
      <p:sp>
        <p:nvSpPr>
          <p:cNvPr id="210" name="object 210"/>
          <p:cNvSpPr/>
          <p:nvPr/>
        </p:nvSpPr>
        <p:spPr>
          <a:xfrm>
            <a:off x="4935996" y="2875018"/>
            <a:ext cx="22860" cy="5715"/>
          </a:xfrm>
          <a:custGeom>
            <a:avLst/>
            <a:gdLst/>
            <a:ahLst/>
            <a:cxnLst/>
            <a:rect l="l" t="t" r="r" b="b"/>
            <a:pathLst>
              <a:path w="22860" h="5714">
                <a:moveTo>
                  <a:pt x="22494" y="3200"/>
                </a:moveTo>
                <a:lnTo>
                  <a:pt x="5435" y="3200"/>
                </a:lnTo>
                <a:lnTo>
                  <a:pt x="11239" y="3454"/>
                </a:lnTo>
                <a:lnTo>
                  <a:pt x="18732" y="5346"/>
                </a:lnTo>
                <a:lnTo>
                  <a:pt x="22494" y="3200"/>
                </a:lnTo>
                <a:close/>
              </a:path>
              <a:path w="22860" h="5714">
                <a:moveTo>
                  <a:pt x="17462" y="0"/>
                </a:moveTo>
                <a:lnTo>
                  <a:pt x="10807" y="419"/>
                </a:lnTo>
                <a:lnTo>
                  <a:pt x="0" y="4191"/>
                </a:lnTo>
                <a:lnTo>
                  <a:pt x="5435" y="3200"/>
                </a:lnTo>
                <a:lnTo>
                  <a:pt x="22494" y="3200"/>
                </a:lnTo>
                <a:lnTo>
                  <a:pt x="22783" y="3035"/>
                </a:lnTo>
                <a:lnTo>
                  <a:pt x="13169" y="1422"/>
                </a:lnTo>
                <a:lnTo>
                  <a:pt x="17462" y="0"/>
                </a:lnTo>
                <a:close/>
              </a:path>
            </a:pathLst>
          </a:custGeom>
          <a:solidFill>
            <a:srgbClr val="F8F2E9"/>
          </a:solidFill>
        </p:spPr>
        <p:txBody>
          <a:bodyPr wrap="square" lIns="0" tIns="0" rIns="0" bIns="0" rtlCol="0"/>
          <a:lstStyle/>
          <a:p>
            <a:endParaRPr/>
          </a:p>
        </p:txBody>
      </p:sp>
      <p:sp>
        <p:nvSpPr>
          <p:cNvPr id="211" name="object 211"/>
          <p:cNvSpPr/>
          <p:nvPr/>
        </p:nvSpPr>
        <p:spPr>
          <a:xfrm>
            <a:off x="4927405" y="2879215"/>
            <a:ext cx="8890" cy="3175"/>
          </a:xfrm>
          <a:custGeom>
            <a:avLst/>
            <a:gdLst/>
            <a:ahLst/>
            <a:cxnLst/>
            <a:rect l="l" t="t" r="r" b="b"/>
            <a:pathLst>
              <a:path w="8889" h="3175">
                <a:moveTo>
                  <a:pt x="8597" y="0"/>
                </a:moveTo>
                <a:lnTo>
                  <a:pt x="5702" y="533"/>
                </a:lnTo>
                <a:lnTo>
                  <a:pt x="2857" y="1295"/>
                </a:lnTo>
                <a:lnTo>
                  <a:pt x="0" y="2603"/>
                </a:lnTo>
                <a:lnTo>
                  <a:pt x="2717" y="2044"/>
                </a:lnTo>
                <a:lnTo>
                  <a:pt x="8597" y="0"/>
                </a:lnTo>
                <a:close/>
              </a:path>
            </a:pathLst>
          </a:custGeom>
          <a:solidFill>
            <a:srgbClr val="F8F2E9"/>
          </a:solidFill>
        </p:spPr>
        <p:txBody>
          <a:bodyPr wrap="square" lIns="0" tIns="0" rIns="0" bIns="0" rtlCol="0"/>
          <a:lstStyle/>
          <a:p>
            <a:endParaRPr/>
          </a:p>
        </p:txBody>
      </p:sp>
      <p:sp>
        <p:nvSpPr>
          <p:cNvPr id="212" name="object 212"/>
          <p:cNvSpPr/>
          <p:nvPr/>
        </p:nvSpPr>
        <p:spPr>
          <a:xfrm>
            <a:off x="4986015" y="2882815"/>
            <a:ext cx="7620" cy="3810"/>
          </a:xfrm>
          <a:custGeom>
            <a:avLst/>
            <a:gdLst/>
            <a:ahLst/>
            <a:cxnLst/>
            <a:rect l="l" t="t" r="r" b="b"/>
            <a:pathLst>
              <a:path w="7620" h="3810">
                <a:moveTo>
                  <a:pt x="0" y="0"/>
                </a:moveTo>
                <a:lnTo>
                  <a:pt x="3797" y="3403"/>
                </a:lnTo>
                <a:lnTo>
                  <a:pt x="7607" y="3454"/>
                </a:lnTo>
                <a:lnTo>
                  <a:pt x="6857" y="2730"/>
                </a:lnTo>
                <a:lnTo>
                  <a:pt x="5422" y="812"/>
                </a:lnTo>
                <a:lnTo>
                  <a:pt x="0" y="0"/>
                </a:lnTo>
                <a:close/>
              </a:path>
            </a:pathLst>
          </a:custGeom>
          <a:solidFill>
            <a:srgbClr val="F8F2E9"/>
          </a:solidFill>
        </p:spPr>
        <p:txBody>
          <a:bodyPr wrap="square" lIns="0" tIns="0" rIns="0" bIns="0" rtlCol="0"/>
          <a:lstStyle/>
          <a:p>
            <a:endParaRPr/>
          </a:p>
        </p:txBody>
      </p:sp>
      <p:sp>
        <p:nvSpPr>
          <p:cNvPr id="213" name="object 213"/>
          <p:cNvSpPr/>
          <p:nvPr/>
        </p:nvSpPr>
        <p:spPr>
          <a:xfrm>
            <a:off x="4981592" y="2886025"/>
            <a:ext cx="8890" cy="635"/>
          </a:xfrm>
          <a:custGeom>
            <a:avLst/>
            <a:gdLst/>
            <a:ahLst/>
            <a:cxnLst/>
            <a:rect l="l" t="t" r="r" b="b"/>
            <a:pathLst>
              <a:path w="8889" h="635">
                <a:moveTo>
                  <a:pt x="0" y="0"/>
                </a:moveTo>
                <a:lnTo>
                  <a:pt x="8356" y="304"/>
                </a:lnTo>
                <a:lnTo>
                  <a:pt x="8216" y="190"/>
                </a:lnTo>
                <a:lnTo>
                  <a:pt x="4089" y="127"/>
                </a:lnTo>
                <a:lnTo>
                  <a:pt x="0" y="0"/>
                </a:lnTo>
                <a:close/>
              </a:path>
            </a:pathLst>
          </a:custGeom>
          <a:solidFill>
            <a:srgbClr val="F8F2E9"/>
          </a:solidFill>
        </p:spPr>
        <p:txBody>
          <a:bodyPr wrap="square" lIns="0" tIns="0" rIns="0" bIns="0" rtlCol="0"/>
          <a:lstStyle/>
          <a:p>
            <a:endParaRPr/>
          </a:p>
        </p:txBody>
      </p:sp>
      <p:sp>
        <p:nvSpPr>
          <p:cNvPr id="214" name="object 214"/>
          <p:cNvSpPr/>
          <p:nvPr/>
        </p:nvSpPr>
        <p:spPr>
          <a:xfrm>
            <a:off x="4993618" y="2886274"/>
            <a:ext cx="1270" cy="635"/>
          </a:xfrm>
          <a:custGeom>
            <a:avLst/>
            <a:gdLst/>
            <a:ahLst/>
            <a:cxnLst/>
            <a:rect l="l" t="t" r="r" b="b"/>
            <a:pathLst>
              <a:path w="1270" h="635">
                <a:moveTo>
                  <a:pt x="609" y="0"/>
                </a:moveTo>
                <a:lnTo>
                  <a:pt x="0" y="0"/>
                </a:lnTo>
                <a:lnTo>
                  <a:pt x="368" y="330"/>
                </a:lnTo>
                <a:lnTo>
                  <a:pt x="596" y="444"/>
                </a:lnTo>
                <a:lnTo>
                  <a:pt x="965" y="12"/>
                </a:lnTo>
                <a:lnTo>
                  <a:pt x="609" y="0"/>
                </a:lnTo>
                <a:close/>
              </a:path>
            </a:pathLst>
          </a:custGeom>
          <a:solidFill>
            <a:srgbClr val="F8F2E9"/>
          </a:solidFill>
        </p:spPr>
        <p:txBody>
          <a:bodyPr wrap="square" lIns="0" tIns="0" rIns="0" bIns="0" rtlCol="0"/>
          <a:lstStyle/>
          <a:p>
            <a:endParaRPr/>
          </a:p>
        </p:txBody>
      </p:sp>
      <p:sp>
        <p:nvSpPr>
          <p:cNvPr id="215" name="object 215"/>
          <p:cNvSpPr/>
          <p:nvPr/>
        </p:nvSpPr>
        <p:spPr>
          <a:xfrm>
            <a:off x="5024730" y="2890343"/>
            <a:ext cx="10795" cy="6985"/>
          </a:xfrm>
          <a:custGeom>
            <a:avLst/>
            <a:gdLst/>
            <a:ahLst/>
            <a:cxnLst/>
            <a:rect l="l" t="t" r="r" b="b"/>
            <a:pathLst>
              <a:path w="10795" h="6985">
                <a:moveTo>
                  <a:pt x="10754" y="0"/>
                </a:moveTo>
                <a:lnTo>
                  <a:pt x="5795" y="1464"/>
                </a:lnTo>
                <a:lnTo>
                  <a:pt x="1290" y="3044"/>
                </a:lnTo>
                <a:lnTo>
                  <a:pt x="0" y="4811"/>
                </a:lnTo>
                <a:lnTo>
                  <a:pt x="4684" y="6832"/>
                </a:lnTo>
                <a:lnTo>
                  <a:pt x="8761" y="4508"/>
                </a:lnTo>
                <a:lnTo>
                  <a:pt x="2207" y="2857"/>
                </a:lnTo>
                <a:lnTo>
                  <a:pt x="10754" y="0"/>
                </a:lnTo>
                <a:close/>
              </a:path>
            </a:pathLst>
          </a:custGeom>
          <a:solidFill>
            <a:srgbClr val="F8F2E9"/>
          </a:solidFill>
        </p:spPr>
        <p:txBody>
          <a:bodyPr wrap="square" lIns="0" tIns="0" rIns="0" bIns="0" rtlCol="0"/>
          <a:lstStyle/>
          <a:p>
            <a:endParaRPr/>
          </a:p>
        </p:txBody>
      </p:sp>
      <p:sp>
        <p:nvSpPr>
          <p:cNvPr id="216" name="object 216"/>
          <p:cNvSpPr/>
          <p:nvPr/>
        </p:nvSpPr>
        <p:spPr>
          <a:xfrm>
            <a:off x="4999305" y="2888162"/>
            <a:ext cx="11430" cy="3175"/>
          </a:xfrm>
          <a:custGeom>
            <a:avLst/>
            <a:gdLst/>
            <a:ahLst/>
            <a:cxnLst/>
            <a:rect l="l" t="t" r="r" b="b"/>
            <a:pathLst>
              <a:path w="11429" h="3175">
                <a:moveTo>
                  <a:pt x="11036" y="0"/>
                </a:moveTo>
                <a:lnTo>
                  <a:pt x="0" y="2374"/>
                </a:lnTo>
                <a:lnTo>
                  <a:pt x="10274" y="3149"/>
                </a:lnTo>
                <a:lnTo>
                  <a:pt x="10071" y="2260"/>
                </a:lnTo>
                <a:lnTo>
                  <a:pt x="8216" y="939"/>
                </a:lnTo>
                <a:lnTo>
                  <a:pt x="11036" y="0"/>
                </a:lnTo>
                <a:close/>
              </a:path>
            </a:pathLst>
          </a:custGeom>
          <a:solidFill>
            <a:srgbClr val="F8F2E9"/>
          </a:solidFill>
        </p:spPr>
        <p:txBody>
          <a:bodyPr wrap="square" lIns="0" tIns="0" rIns="0" bIns="0" rtlCol="0"/>
          <a:lstStyle/>
          <a:p>
            <a:endParaRPr/>
          </a:p>
        </p:txBody>
      </p:sp>
      <p:sp>
        <p:nvSpPr>
          <p:cNvPr id="217" name="object 217"/>
          <p:cNvSpPr/>
          <p:nvPr/>
        </p:nvSpPr>
        <p:spPr>
          <a:xfrm>
            <a:off x="4994275" y="2890254"/>
            <a:ext cx="5080" cy="1905"/>
          </a:xfrm>
          <a:custGeom>
            <a:avLst/>
            <a:gdLst/>
            <a:ahLst/>
            <a:cxnLst/>
            <a:rect l="l" t="t" r="r" b="b"/>
            <a:pathLst>
              <a:path w="5079" h="1905">
                <a:moveTo>
                  <a:pt x="1219" y="0"/>
                </a:moveTo>
                <a:lnTo>
                  <a:pt x="0" y="1358"/>
                </a:lnTo>
                <a:lnTo>
                  <a:pt x="5029" y="279"/>
                </a:lnTo>
                <a:lnTo>
                  <a:pt x="1219" y="0"/>
                </a:lnTo>
                <a:close/>
              </a:path>
            </a:pathLst>
          </a:custGeom>
          <a:solidFill>
            <a:srgbClr val="F8F2E9"/>
          </a:solidFill>
        </p:spPr>
        <p:txBody>
          <a:bodyPr wrap="square" lIns="0" tIns="0" rIns="0" bIns="0" rtlCol="0"/>
          <a:lstStyle/>
          <a:p>
            <a:endParaRPr/>
          </a:p>
        </p:txBody>
      </p:sp>
      <p:sp>
        <p:nvSpPr>
          <p:cNvPr id="218" name="object 218"/>
          <p:cNvSpPr/>
          <p:nvPr/>
        </p:nvSpPr>
        <p:spPr>
          <a:xfrm>
            <a:off x="4930220" y="2884887"/>
            <a:ext cx="21590" cy="3175"/>
          </a:xfrm>
          <a:custGeom>
            <a:avLst/>
            <a:gdLst/>
            <a:ahLst/>
            <a:cxnLst/>
            <a:rect l="l" t="t" r="r" b="b"/>
            <a:pathLst>
              <a:path w="21589" h="3175">
                <a:moveTo>
                  <a:pt x="21081" y="0"/>
                </a:moveTo>
                <a:lnTo>
                  <a:pt x="14782" y="114"/>
                </a:lnTo>
                <a:lnTo>
                  <a:pt x="10350" y="1600"/>
                </a:lnTo>
                <a:lnTo>
                  <a:pt x="5486" y="1714"/>
                </a:lnTo>
                <a:lnTo>
                  <a:pt x="0" y="1955"/>
                </a:lnTo>
                <a:lnTo>
                  <a:pt x="5880" y="2628"/>
                </a:lnTo>
                <a:lnTo>
                  <a:pt x="11963" y="2984"/>
                </a:lnTo>
                <a:lnTo>
                  <a:pt x="17729" y="2984"/>
                </a:lnTo>
                <a:lnTo>
                  <a:pt x="18541" y="1905"/>
                </a:lnTo>
                <a:lnTo>
                  <a:pt x="21081" y="0"/>
                </a:lnTo>
                <a:close/>
              </a:path>
            </a:pathLst>
          </a:custGeom>
          <a:solidFill>
            <a:srgbClr val="F8F2E9"/>
          </a:solidFill>
        </p:spPr>
        <p:txBody>
          <a:bodyPr wrap="square" lIns="0" tIns="0" rIns="0" bIns="0" rtlCol="0"/>
          <a:lstStyle/>
          <a:p>
            <a:endParaRPr/>
          </a:p>
        </p:txBody>
      </p:sp>
      <p:sp>
        <p:nvSpPr>
          <p:cNvPr id="219" name="object 219"/>
          <p:cNvSpPr/>
          <p:nvPr/>
        </p:nvSpPr>
        <p:spPr>
          <a:xfrm>
            <a:off x="4965854" y="2885946"/>
            <a:ext cx="1270" cy="635"/>
          </a:xfrm>
          <a:custGeom>
            <a:avLst/>
            <a:gdLst/>
            <a:ahLst/>
            <a:cxnLst/>
            <a:rect l="l" t="t" r="r" b="b"/>
            <a:pathLst>
              <a:path w="1270" h="635">
                <a:moveTo>
                  <a:pt x="990" y="0"/>
                </a:moveTo>
                <a:lnTo>
                  <a:pt x="685" y="76"/>
                </a:lnTo>
                <a:lnTo>
                  <a:pt x="292" y="114"/>
                </a:lnTo>
                <a:lnTo>
                  <a:pt x="0" y="190"/>
                </a:lnTo>
                <a:lnTo>
                  <a:pt x="609" y="482"/>
                </a:lnTo>
                <a:lnTo>
                  <a:pt x="1092" y="571"/>
                </a:lnTo>
                <a:lnTo>
                  <a:pt x="990" y="0"/>
                </a:lnTo>
                <a:close/>
              </a:path>
            </a:pathLst>
          </a:custGeom>
          <a:solidFill>
            <a:srgbClr val="F8F2E9"/>
          </a:solidFill>
        </p:spPr>
        <p:txBody>
          <a:bodyPr wrap="square" lIns="0" tIns="0" rIns="0" bIns="0" rtlCol="0"/>
          <a:lstStyle/>
          <a:p>
            <a:endParaRPr/>
          </a:p>
        </p:txBody>
      </p:sp>
      <p:sp>
        <p:nvSpPr>
          <p:cNvPr id="220" name="object 220"/>
          <p:cNvSpPr/>
          <p:nvPr/>
        </p:nvSpPr>
        <p:spPr>
          <a:xfrm>
            <a:off x="4876240" y="2886819"/>
            <a:ext cx="1270" cy="635"/>
          </a:xfrm>
          <a:custGeom>
            <a:avLst/>
            <a:gdLst/>
            <a:ahLst/>
            <a:cxnLst/>
            <a:rect l="l" t="t" r="r" b="b"/>
            <a:pathLst>
              <a:path w="1270" h="635">
                <a:moveTo>
                  <a:pt x="0" y="0"/>
                </a:moveTo>
                <a:lnTo>
                  <a:pt x="347" y="228"/>
                </a:lnTo>
                <a:lnTo>
                  <a:pt x="558" y="419"/>
                </a:lnTo>
                <a:lnTo>
                  <a:pt x="863" y="622"/>
                </a:lnTo>
                <a:lnTo>
                  <a:pt x="977" y="228"/>
                </a:lnTo>
                <a:lnTo>
                  <a:pt x="1066" y="25"/>
                </a:lnTo>
                <a:lnTo>
                  <a:pt x="0" y="0"/>
                </a:lnTo>
                <a:close/>
              </a:path>
            </a:pathLst>
          </a:custGeom>
          <a:solidFill>
            <a:srgbClr val="F8F2E9"/>
          </a:solidFill>
        </p:spPr>
        <p:txBody>
          <a:bodyPr wrap="square" lIns="0" tIns="0" rIns="0" bIns="0" rtlCol="0"/>
          <a:lstStyle/>
          <a:p>
            <a:endParaRPr/>
          </a:p>
        </p:txBody>
      </p:sp>
      <p:sp>
        <p:nvSpPr>
          <p:cNvPr id="221" name="object 221"/>
          <p:cNvSpPr/>
          <p:nvPr/>
        </p:nvSpPr>
        <p:spPr>
          <a:xfrm>
            <a:off x="4947516" y="2887277"/>
            <a:ext cx="11430" cy="1905"/>
          </a:xfrm>
          <a:custGeom>
            <a:avLst/>
            <a:gdLst/>
            <a:ahLst/>
            <a:cxnLst/>
            <a:rect l="l" t="t" r="r" b="b"/>
            <a:pathLst>
              <a:path w="11429" h="1905">
                <a:moveTo>
                  <a:pt x="7923" y="1219"/>
                </a:moveTo>
                <a:lnTo>
                  <a:pt x="1422" y="1219"/>
                </a:lnTo>
                <a:lnTo>
                  <a:pt x="5842" y="1879"/>
                </a:lnTo>
                <a:lnTo>
                  <a:pt x="7923" y="1219"/>
                </a:lnTo>
                <a:close/>
              </a:path>
              <a:path w="11429" h="1905">
                <a:moveTo>
                  <a:pt x="10998" y="0"/>
                </a:moveTo>
                <a:lnTo>
                  <a:pt x="7696" y="342"/>
                </a:lnTo>
                <a:lnTo>
                  <a:pt x="4191" y="558"/>
                </a:lnTo>
                <a:lnTo>
                  <a:pt x="431" y="584"/>
                </a:lnTo>
                <a:lnTo>
                  <a:pt x="94" y="1041"/>
                </a:lnTo>
                <a:lnTo>
                  <a:pt x="0" y="1384"/>
                </a:lnTo>
                <a:lnTo>
                  <a:pt x="1422" y="1219"/>
                </a:lnTo>
                <a:lnTo>
                  <a:pt x="7923" y="1219"/>
                </a:lnTo>
                <a:lnTo>
                  <a:pt x="8483" y="1041"/>
                </a:lnTo>
                <a:lnTo>
                  <a:pt x="10998" y="0"/>
                </a:lnTo>
                <a:close/>
              </a:path>
            </a:pathLst>
          </a:custGeom>
          <a:solidFill>
            <a:srgbClr val="F8F2E9"/>
          </a:solidFill>
        </p:spPr>
        <p:txBody>
          <a:bodyPr wrap="square" lIns="0" tIns="0" rIns="0" bIns="0" rtlCol="0"/>
          <a:lstStyle/>
          <a:p>
            <a:endParaRPr/>
          </a:p>
        </p:txBody>
      </p:sp>
      <p:sp>
        <p:nvSpPr>
          <p:cNvPr id="222" name="object 222"/>
          <p:cNvSpPr/>
          <p:nvPr/>
        </p:nvSpPr>
        <p:spPr>
          <a:xfrm>
            <a:off x="4912344" y="2882518"/>
            <a:ext cx="8255" cy="3175"/>
          </a:xfrm>
          <a:custGeom>
            <a:avLst/>
            <a:gdLst/>
            <a:ahLst/>
            <a:cxnLst/>
            <a:rect l="l" t="t" r="r" b="b"/>
            <a:pathLst>
              <a:path w="8254" h="3175">
                <a:moveTo>
                  <a:pt x="812" y="0"/>
                </a:moveTo>
                <a:lnTo>
                  <a:pt x="0" y="889"/>
                </a:lnTo>
                <a:lnTo>
                  <a:pt x="2298" y="1600"/>
                </a:lnTo>
                <a:lnTo>
                  <a:pt x="4914" y="2197"/>
                </a:lnTo>
                <a:lnTo>
                  <a:pt x="7645" y="2755"/>
                </a:lnTo>
                <a:lnTo>
                  <a:pt x="5397" y="1676"/>
                </a:lnTo>
                <a:lnTo>
                  <a:pt x="812" y="0"/>
                </a:lnTo>
                <a:close/>
              </a:path>
            </a:pathLst>
          </a:custGeom>
          <a:solidFill>
            <a:srgbClr val="F8F2E9"/>
          </a:solidFill>
        </p:spPr>
        <p:txBody>
          <a:bodyPr wrap="square" lIns="0" tIns="0" rIns="0" bIns="0" rtlCol="0"/>
          <a:lstStyle/>
          <a:p>
            <a:endParaRPr/>
          </a:p>
        </p:txBody>
      </p:sp>
      <p:sp>
        <p:nvSpPr>
          <p:cNvPr id="223" name="object 223"/>
          <p:cNvSpPr/>
          <p:nvPr/>
        </p:nvSpPr>
        <p:spPr>
          <a:xfrm>
            <a:off x="4963583" y="2884321"/>
            <a:ext cx="1905" cy="1270"/>
          </a:xfrm>
          <a:custGeom>
            <a:avLst/>
            <a:gdLst/>
            <a:ahLst/>
            <a:cxnLst/>
            <a:rect l="l" t="t" r="r" b="b"/>
            <a:pathLst>
              <a:path w="1904" h="1269">
                <a:moveTo>
                  <a:pt x="0" y="0"/>
                </a:moveTo>
                <a:lnTo>
                  <a:pt x="177" y="355"/>
                </a:lnTo>
                <a:lnTo>
                  <a:pt x="787" y="876"/>
                </a:lnTo>
                <a:lnTo>
                  <a:pt x="1206" y="761"/>
                </a:lnTo>
                <a:lnTo>
                  <a:pt x="1447" y="723"/>
                </a:lnTo>
                <a:lnTo>
                  <a:pt x="0" y="0"/>
                </a:lnTo>
                <a:close/>
              </a:path>
            </a:pathLst>
          </a:custGeom>
          <a:solidFill>
            <a:srgbClr val="F8F2E9"/>
          </a:solidFill>
        </p:spPr>
        <p:txBody>
          <a:bodyPr wrap="square" lIns="0" tIns="0" rIns="0" bIns="0" rtlCol="0"/>
          <a:lstStyle/>
          <a:p>
            <a:endParaRPr/>
          </a:p>
        </p:txBody>
      </p:sp>
      <p:sp>
        <p:nvSpPr>
          <p:cNvPr id="224" name="object 224"/>
          <p:cNvSpPr/>
          <p:nvPr/>
        </p:nvSpPr>
        <p:spPr>
          <a:xfrm>
            <a:off x="4958514" y="2885197"/>
            <a:ext cx="7620" cy="2540"/>
          </a:xfrm>
          <a:custGeom>
            <a:avLst/>
            <a:gdLst/>
            <a:ahLst/>
            <a:cxnLst/>
            <a:rect l="l" t="t" r="r" b="b"/>
            <a:pathLst>
              <a:path w="7620" h="2539">
                <a:moveTo>
                  <a:pt x="5854" y="0"/>
                </a:moveTo>
                <a:lnTo>
                  <a:pt x="3581" y="495"/>
                </a:lnTo>
                <a:lnTo>
                  <a:pt x="1790" y="1333"/>
                </a:lnTo>
                <a:lnTo>
                  <a:pt x="0" y="2070"/>
                </a:lnTo>
                <a:lnTo>
                  <a:pt x="2692" y="1803"/>
                </a:lnTo>
                <a:lnTo>
                  <a:pt x="5181" y="1447"/>
                </a:lnTo>
                <a:lnTo>
                  <a:pt x="7340" y="939"/>
                </a:lnTo>
                <a:lnTo>
                  <a:pt x="6794" y="698"/>
                </a:lnTo>
                <a:lnTo>
                  <a:pt x="6248" y="330"/>
                </a:lnTo>
                <a:lnTo>
                  <a:pt x="5854" y="0"/>
                </a:lnTo>
                <a:close/>
              </a:path>
            </a:pathLst>
          </a:custGeom>
          <a:solidFill>
            <a:srgbClr val="F8F2E9"/>
          </a:solidFill>
        </p:spPr>
        <p:txBody>
          <a:bodyPr wrap="square" lIns="0" tIns="0" rIns="0" bIns="0" rtlCol="0"/>
          <a:lstStyle/>
          <a:p>
            <a:endParaRPr/>
          </a:p>
        </p:txBody>
      </p:sp>
      <p:sp>
        <p:nvSpPr>
          <p:cNvPr id="225" name="object 225"/>
          <p:cNvSpPr/>
          <p:nvPr/>
        </p:nvSpPr>
        <p:spPr>
          <a:xfrm>
            <a:off x="4848872" y="2887436"/>
            <a:ext cx="38100" cy="21590"/>
          </a:xfrm>
          <a:custGeom>
            <a:avLst/>
            <a:gdLst/>
            <a:ahLst/>
            <a:cxnLst/>
            <a:rect l="l" t="t" r="r" b="b"/>
            <a:pathLst>
              <a:path w="38100" h="21589">
                <a:moveTo>
                  <a:pt x="11523" y="19124"/>
                </a:moveTo>
                <a:lnTo>
                  <a:pt x="7734" y="20383"/>
                </a:lnTo>
                <a:lnTo>
                  <a:pt x="11010" y="21208"/>
                </a:lnTo>
                <a:lnTo>
                  <a:pt x="11523" y="19124"/>
                </a:lnTo>
                <a:close/>
              </a:path>
              <a:path w="38100" h="21589">
                <a:moveTo>
                  <a:pt x="14173" y="8597"/>
                </a:moveTo>
                <a:lnTo>
                  <a:pt x="13892" y="11242"/>
                </a:lnTo>
                <a:lnTo>
                  <a:pt x="8072" y="13654"/>
                </a:lnTo>
                <a:lnTo>
                  <a:pt x="1759" y="16411"/>
                </a:lnTo>
                <a:lnTo>
                  <a:pt x="0" y="20091"/>
                </a:lnTo>
                <a:lnTo>
                  <a:pt x="11785" y="18059"/>
                </a:lnTo>
                <a:lnTo>
                  <a:pt x="23406" y="15138"/>
                </a:lnTo>
                <a:lnTo>
                  <a:pt x="37973" y="15138"/>
                </a:lnTo>
                <a:lnTo>
                  <a:pt x="37873" y="13004"/>
                </a:lnTo>
                <a:lnTo>
                  <a:pt x="18288" y="13004"/>
                </a:lnTo>
                <a:lnTo>
                  <a:pt x="20713" y="10274"/>
                </a:lnTo>
                <a:lnTo>
                  <a:pt x="14173" y="8597"/>
                </a:lnTo>
                <a:close/>
              </a:path>
              <a:path w="38100" h="21589">
                <a:moveTo>
                  <a:pt x="11785" y="18059"/>
                </a:moveTo>
                <a:lnTo>
                  <a:pt x="11523" y="19124"/>
                </a:lnTo>
                <a:lnTo>
                  <a:pt x="12014" y="18961"/>
                </a:lnTo>
                <a:lnTo>
                  <a:pt x="11785" y="18059"/>
                </a:lnTo>
                <a:close/>
              </a:path>
              <a:path w="38100" h="21589">
                <a:moveTo>
                  <a:pt x="37973" y="15138"/>
                </a:moveTo>
                <a:lnTo>
                  <a:pt x="23406" y="15138"/>
                </a:lnTo>
                <a:lnTo>
                  <a:pt x="33426" y="18529"/>
                </a:lnTo>
                <a:lnTo>
                  <a:pt x="37988" y="15451"/>
                </a:lnTo>
                <a:lnTo>
                  <a:pt x="37973" y="15138"/>
                </a:lnTo>
                <a:close/>
              </a:path>
              <a:path w="38100" h="21589">
                <a:moveTo>
                  <a:pt x="28232" y="0"/>
                </a:moveTo>
                <a:lnTo>
                  <a:pt x="27927" y="1371"/>
                </a:lnTo>
                <a:lnTo>
                  <a:pt x="27927" y="2641"/>
                </a:lnTo>
                <a:lnTo>
                  <a:pt x="17767" y="4508"/>
                </a:lnTo>
                <a:lnTo>
                  <a:pt x="22654" y="5905"/>
                </a:lnTo>
                <a:lnTo>
                  <a:pt x="29295" y="7519"/>
                </a:lnTo>
                <a:lnTo>
                  <a:pt x="33665" y="9346"/>
                </a:lnTo>
                <a:lnTo>
                  <a:pt x="31737" y="11379"/>
                </a:lnTo>
                <a:lnTo>
                  <a:pt x="18288" y="13004"/>
                </a:lnTo>
                <a:lnTo>
                  <a:pt x="37873" y="13004"/>
                </a:lnTo>
                <a:lnTo>
                  <a:pt x="37758" y="10550"/>
                </a:lnTo>
                <a:lnTo>
                  <a:pt x="34063" y="5006"/>
                </a:lnTo>
                <a:lnTo>
                  <a:pt x="28232" y="0"/>
                </a:lnTo>
                <a:close/>
              </a:path>
            </a:pathLst>
          </a:custGeom>
          <a:solidFill>
            <a:srgbClr val="F8F2E9"/>
          </a:solidFill>
        </p:spPr>
        <p:txBody>
          <a:bodyPr wrap="square" lIns="0" tIns="0" rIns="0" bIns="0" rtlCol="0"/>
          <a:lstStyle/>
          <a:p>
            <a:endParaRPr/>
          </a:p>
        </p:txBody>
      </p:sp>
      <p:sp>
        <p:nvSpPr>
          <p:cNvPr id="226" name="object 226"/>
          <p:cNvSpPr/>
          <p:nvPr/>
        </p:nvSpPr>
        <p:spPr>
          <a:xfrm>
            <a:off x="4877316" y="2883097"/>
            <a:ext cx="23495" cy="5080"/>
          </a:xfrm>
          <a:custGeom>
            <a:avLst/>
            <a:gdLst/>
            <a:ahLst/>
            <a:cxnLst/>
            <a:rect l="l" t="t" r="r" b="b"/>
            <a:pathLst>
              <a:path w="23495" h="5080">
                <a:moveTo>
                  <a:pt x="8864" y="0"/>
                </a:moveTo>
                <a:lnTo>
                  <a:pt x="1917" y="1536"/>
                </a:lnTo>
                <a:lnTo>
                  <a:pt x="469" y="2705"/>
                </a:lnTo>
                <a:lnTo>
                  <a:pt x="0" y="3746"/>
                </a:lnTo>
                <a:lnTo>
                  <a:pt x="20561" y="4190"/>
                </a:lnTo>
                <a:lnTo>
                  <a:pt x="19138" y="4660"/>
                </a:lnTo>
                <a:lnTo>
                  <a:pt x="23317" y="4267"/>
                </a:lnTo>
                <a:lnTo>
                  <a:pt x="18554" y="3721"/>
                </a:lnTo>
                <a:lnTo>
                  <a:pt x="15138" y="2463"/>
                </a:lnTo>
                <a:lnTo>
                  <a:pt x="8864" y="0"/>
                </a:lnTo>
                <a:close/>
              </a:path>
            </a:pathLst>
          </a:custGeom>
          <a:solidFill>
            <a:srgbClr val="F8F2E9"/>
          </a:solidFill>
        </p:spPr>
        <p:txBody>
          <a:bodyPr wrap="square" lIns="0" tIns="0" rIns="0" bIns="0" rtlCol="0"/>
          <a:lstStyle/>
          <a:p>
            <a:endParaRPr/>
          </a:p>
        </p:txBody>
      </p:sp>
      <p:sp>
        <p:nvSpPr>
          <p:cNvPr id="227" name="object 227"/>
          <p:cNvSpPr/>
          <p:nvPr/>
        </p:nvSpPr>
        <p:spPr>
          <a:xfrm>
            <a:off x="4900632" y="2885272"/>
            <a:ext cx="29845" cy="10795"/>
          </a:xfrm>
          <a:custGeom>
            <a:avLst/>
            <a:gdLst/>
            <a:ahLst/>
            <a:cxnLst/>
            <a:rect l="l" t="t" r="r" b="b"/>
            <a:pathLst>
              <a:path w="29845" h="10794">
                <a:moveTo>
                  <a:pt x="21529" y="2082"/>
                </a:moveTo>
                <a:lnTo>
                  <a:pt x="18745" y="2095"/>
                </a:lnTo>
                <a:lnTo>
                  <a:pt x="15493" y="5511"/>
                </a:lnTo>
                <a:lnTo>
                  <a:pt x="5460" y="6972"/>
                </a:lnTo>
                <a:lnTo>
                  <a:pt x="11607" y="10680"/>
                </a:lnTo>
                <a:lnTo>
                  <a:pt x="23863" y="10439"/>
                </a:lnTo>
                <a:lnTo>
                  <a:pt x="20192" y="7823"/>
                </a:lnTo>
                <a:lnTo>
                  <a:pt x="27369" y="6355"/>
                </a:lnTo>
                <a:lnTo>
                  <a:pt x="19838" y="6355"/>
                </a:lnTo>
                <a:lnTo>
                  <a:pt x="21158" y="5448"/>
                </a:lnTo>
                <a:lnTo>
                  <a:pt x="23506" y="4017"/>
                </a:lnTo>
                <a:lnTo>
                  <a:pt x="18910" y="2476"/>
                </a:lnTo>
                <a:lnTo>
                  <a:pt x="21529" y="2082"/>
                </a:lnTo>
                <a:close/>
              </a:path>
              <a:path w="29845" h="10794">
                <a:moveTo>
                  <a:pt x="27520" y="6324"/>
                </a:moveTo>
                <a:lnTo>
                  <a:pt x="19838" y="6355"/>
                </a:lnTo>
                <a:lnTo>
                  <a:pt x="27369" y="6355"/>
                </a:lnTo>
                <a:lnTo>
                  <a:pt x="27520" y="6324"/>
                </a:lnTo>
                <a:close/>
              </a:path>
              <a:path w="29845" h="10794">
                <a:moveTo>
                  <a:pt x="19811" y="215"/>
                </a:moveTo>
                <a:lnTo>
                  <a:pt x="0" y="2095"/>
                </a:lnTo>
                <a:lnTo>
                  <a:pt x="4190" y="2578"/>
                </a:lnTo>
                <a:lnTo>
                  <a:pt x="9448" y="2476"/>
                </a:lnTo>
                <a:lnTo>
                  <a:pt x="18757" y="2082"/>
                </a:lnTo>
                <a:lnTo>
                  <a:pt x="21613" y="2070"/>
                </a:lnTo>
                <a:lnTo>
                  <a:pt x="18757" y="2070"/>
                </a:lnTo>
                <a:lnTo>
                  <a:pt x="13030" y="1358"/>
                </a:lnTo>
                <a:lnTo>
                  <a:pt x="17913" y="1155"/>
                </a:lnTo>
                <a:lnTo>
                  <a:pt x="19646" y="774"/>
                </a:lnTo>
                <a:lnTo>
                  <a:pt x="19723" y="596"/>
                </a:lnTo>
                <a:lnTo>
                  <a:pt x="19875" y="444"/>
                </a:lnTo>
                <a:lnTo>
                  <a:pt x="19811" y="215"/>
                </a:lnTo>
                <a:close/>
              </a:path>
              <a:path w="29845" h="10794">
                <a:moveTo>
                  <a:pt x="20065" y="698"/>
                </a:moveTo>
                <a:lnTo>
                  <a:pt x="19646" y="774"/>
                </a:lnTo>
                <a:lnTo>
                  <a:pt x="19543" y="1155"/>
                </a:lnTo>
                <a:lnTo>
                  <a:pt x="19419" y="1358"/>
                </a:lnTo>
                <a:lnTo>
                  <a:pt x="18757" y="2070"/>
                </a:lnTo>
                <a:lnTo>
                  <a:pt x="21613" y="2070"/>
                </a:lnTo>
                <a:lnTo>
                  <a:pt x="22796" y="1892"/>
                </a:lnTo>
                <a:lnTo>
                  <a:pt x="29603" y="1574"/>
                </a:lnTo>
                <a:lnTo>
                  <a:pt x="26034" y="1155"/>
                </a:lnTo>
                <a:lnTo>
                  <a:pt x="24691" y="952"/>
                </a:lnTo>
                <a:lnTo>
                  <a:pt x="21031" y="952"/>
                </a:lnTo>
                <a:lnTo>
                  <a:pt x="20065" y="698"/>
                </a:lnTo>
                <a:close/>
              </a:path>
              <a:path w="29845" h="10794">
                <a:moveTo>
                  <a:pt x="20399" y="203"/>
                </a:moveTo>
                <a:lnTo>
                  <a:pt x="19913" y="203"/>
                </a:lnTo>
                <a:lnTo>
                  <a:pt x="20739" y="685"/>
                </a:lnTo>
                <a:lnTo>
                  <a:pt x="21031" y="952"/>
                </a:lnTo>
                <a:lnTo>
                  <a:pt x="24691" y="952"/>
                </a:lnTo>
                <a:lnTo>
                  <a:pt x="22593" y="634"/>
                </a:lnTo>
                <a:lnTo>
                  <a:pt x="20399" y="203"/>
                </a:lnTo>
                <a:close/>
              </a:path>
              <a:path w="29845" h="10794">
                <a:moveTo>
                  <a:pt x="19367" y="0"/>
                </a:moveTo>
                <a:lnTo>
                  <a:pt x="19811" y="215"/>
                </a:lnTo>
                <a:lnTo>
                  <a:pt x="20399" y="203"/>
                </a:lnTo>
                <a:lnTo>
                  <a:pt x="19367" y="0"/>
                </a:lnTo>
                <a:close/>
              </a:path>
            </a:pathLst>
          </a:custGeom>
          <a:solidFill>
            <a:srgbClr val="F8F2E9"/>
          </a:solidFill>
        </p:spPr>
        <p:txBody>
          <a:bodyPr wrap="square" lIns="0" tIns="0" rIns="0" bIns="0" rtlCol="0"/>
          <a:lstStyle/>
          <a:p>
            <a:endParaRPr/>
          </a:p>
        </p:txBody>
      </p:sp>
      <p:sp>
        <p:nvSpPr>
          <p:cNvPr id="228" name="object 228"/>
          <p:cNvSpPr/>
          <p:nvPr/>
        </p:nvSpPr>
        <p:spPr>
          <a:xfrm>
            <a:off x="5016447" y="2903752"/>
            <a:ext cx="2540" cy="1270"/>
          </a:xfrm>
          <a:custGeom>
            <a:avLst/>
            <a:gdLst/>
            <a:ahLst/>
            <a:cxnLst/>
            <a:rect l="l" t="t" r="r" b="b"/>
            <a:pathLst>
              <a:path w="2539" h="1269">
                <a:moveTo>
                  <a:pt x="1765" y="0"/>
                </a:moveTo>
                <a:lnTo>
                  <a:pt x="482" y="419"/>
                </a:lnTo>
                <a:lnTo>
                  <a:pt x="0" y="711"/>
                </a:lnTo>
                <a:lnTo>
                  <a:pt x="2400" y="800"/>
                </a:lnTo>
                <a:lnTo>
                  <a:pt x="1790" y="495"/>
                </a:lnTo>
                <a:lnTo>
                  <a:pt x="1765" y="0"/>
                </a:lnTo>
                <a:close/>
              </a:path>
            </a:pathLst>
          </a:custGeom>
          <a:solidFill>
            <a:srgbClr val="F8F2E9"/>
          </a:solidFill>
        </p:spPr>
        <p:txBody>
          <a:bodyPr wrap="square" lIns="0" tIns="0" rIns="0" bIns="0" rtlCol="0"/>
          <a:lstStyle/>
          <a:p>
            <a:endParaRPr/>
          </a:p>
        </p:txBody>
      </p:sp>
      <p:sp>
        <p:nvSpPr>
          <p:cNvPr id="229" name="object 229"/>
          <p:cNvSpPr/>
          <p:nvPr/>
        </p:nvSpPr>
        <p:spPr>
          <a:xfrm>
            <a:off x="4999608" y="2894176"/>
            <a:ext cx="28575" cy="10160"/>
          </a:xfrm>
          <a:custGeom>
            <a:avLst/>
            <a:gdLst/>
            <a:ahLst/>
            <a:cxnLst/>
            <a:rect l="l" t="t" r="r" b="b"/>
            <a:pathLst>
              <a:path w="28575" h="10160">
                <a:moveTo>
                  <a:pt x="24931" y="6451"/>
                </a:moveTo>
                <a:lnTo>
                  <a:pt x="13728" y="6451"/>
                </a:lnTo>
                <a:lnTo>
                  <a:pt x="18414" y="6807"/>
                </a:lnTo>
                <a:lnTo>
                  <a:pt x="22478" y="7835"/>
                </a:lnTo>
                <a:lnTo>
                  <a:pt x="18389" y="8458"/>
                </a:lnTo>
                <a:lnTo>
                  <a:pt x="18605" y="9575"/>
                </a:lnTo>
                <a:lnTo>
                  <a:pt x="21424" y="8674"/>
                </a:lnTo>
                <a:lnTo>
                  <a:pt x="28486" y="7124"/>
                </a:lnTo>
                <a:lnTo>
                  <a:pt x="24931" y="6451"/>
                </a:lnTo>
                <a:close/>
              </a:path>
              <a:path w="28575" h="10160">
                <a:moveTo>
                  <a:pt x="2550" y="1531"/>
                </a:moveTo>
                <a:lnTo>
                  <a:pt x="3721" y="3086"/>
                </a:lnTo>
                <a:lnTo>
                  <a:pt x="5778" y="5283"/>
                </a:lnTo>
                <a:lnTo>
                  <a:pt x="11087" y="8305"/>
                </a:lnTo>
                <a:lnTo>
                  <a:pt x="12534" y="7823"/>
                </a:lnTo>
                <a:lnTo>
                  <a:pt x="13728" y="6451"/>
                </a:lnTo>
                <a:lnTo>
                  <a:pt x="24931" y="6451"/>
                </a:lnTo>
                <a:lnTo>
                  <a:pt x="22115" y="5918"/>
                </a:lnTo>
                <a:lnTo>
                  <a:pt x="18237" y="5918"/>
                </a:lnTo>
                <a:lnTo>
                  <a:pt x="10248" y="4737"/>
                </a:lnTo>
                <a:lnTo>
                  <a:pt x="2550" y="1531"/>
                </a:lnTo>
                <a:close/>
              </a:path>
              <a:path w="28575" h="10160">
                <a:moveTo>
                  <a:pt x="19634" y="5448"/>
                </a:moveTo>
                <a:lnTo>
                  <a:pt x="18237" y="5918"/>
                </a:lnTo>
                <a:lnTo>
                  <a:pt x="22115" y="5918"/>
                </a:lnTo>
                <a:lnTo>
                  <a:pt x="19634" y="5448"/>
                </a:lnTo>
                <a:close/>
              </a:path>
              <a:path w="28575" h="10160">
                <a:moveTo>
                  <a:pt x="1396" y="0"/>
                </a:moveTo>
                <a:lnTo>
                  <a:pt x="0" y="469"/>
                </a:lnTo>
                <a:lnTo>
                  <a:pt x="2550" y="1531"/>
                </a:lnTo>
                <a:lnTo>
                  <a:pt x="1396" y="0"/>
                </a:lnTo>
                <a:close/>
              </a:path>
            </a:pathLst>
          </a:custGeom>
          <a:solidFill>
            <a:srgbClr val="F8F2E9"/>
          </a:solidFill>
        </p:spPr>
        <p:txBody>
          <a:bodyPr wrap="square" lIns="0" tIns="0" rIns="0" bIns="0" rtlCol="0"/>
          <a:lstStyle/>
          <a:p>
            <a:endParaRPr/>
          </a:p>
        </p:txBody>
      </p:sp>
      <p:sp>
        <p:nvSpPr>
          <p:cNvPr id="230" name="object 230"/>
          <p:cNvSpPr/>
          <p:nvPr/>
        </p:nvSpPr>
        <p:spPr>
          <a:xfrm>
            <a:off x="4947972" y="2895793"/>
            <a:ext cx="17780" cy="5080"/>
          </a:xfrm>
          <a:custGeom>
            <a:avLst/>
            <a:gdLst/>
            <a:ahLst/>
            <a:cxnLst/>
            <a:rect l="l" t="t" r="r" b="b"/>
            <a:pathLst>
              <a:path w="17779" h="5080">
                <a:moveTo>
                  <a:pt x="16497" y="0"/>
                </a:moveTo>
                <a:lnTo>
                  <a:pt x="0" y="1689"/>
                </a:lnTo>
                <a:lnTo>
                  <a:pt x="8394" y="4648"/>
                </a:lnTo>
                <a:lnTo>
                  <a:pt x="7975" y="2870"/>
                </a:lnTo>
                <a:lnTo>
                  <a:pt x="16714" y="2870"/>
                </a:lnTo>
                <a:lnTo>
                  <a:pt x="15328" y="1371"/>
                </a:lnTo>
                <a:lnTo>
                  <a:pt x="16497" y="0"/>
                </a:lnTo>
                <a:close/>
              </a:path>
              <a:path w="17779" h="5080">
                <a:moveTo>
                  <a:pt x="16714" y="2870"/>
                </a:moveTo>
                <a:lnTo>
                  <a:pt x="7975" y="2870"/>
                </a:lnTo>
                <a:lnTo>
                  <a:pt x="17360" y="3568"/>
                </a:lnTo>
                <a:lnTo>
                  <a:pt x="16714" y="2870"/>
                </a:lnTo>
                <a:close/>
              </a:path>
            </a:pathLst>
          </a:custGeom>
          <a:solidFill>
            <a:srgbClr val="F8F2E9"/>
          </a:solidFill>
        </p:spPr>
        <p:txBody>
          <a:bodyPr wrap="square" lIns="0" tIns="0" rIns="0" bIns="0" rtlCol="0"/>
          <a:lstStyle/>
          <a:p>
            <a:endParaRPr/>
          </a:p>
        </p:txBody>
      </p:sp>
      <p:sp>
        <p:nvSpPr>
          <p:cNvPr id="231" name="object 231"/>
          <p:cNvSpPr/>
          <p:nvPr/>
        </p:nvSpPr>
        <p:spPr>
          <a:xfrm>
            <a:off x="4867003" y="2881501"/>
            <a:ext cx="10160" cy="5715"/>
          </a:xfrm>
          <a:custGeom>
            <a:avLst/>
            <a:gdLst/>
            <a:ahLst/>
            <a:cxnLst/>
            <a:rect l="l" t="t" r="r" b="b"/>
            <a:pathLst>
              <a:path w="10160" h="5714">
                <a:moveTo>
                  <a:pt x="9537" y="0"/>
                </a:moveTo>
                <a:lnTo>
                  <a:pt x="0" y="5105"/>
                </a:lnTo>
                <a:lnTo>
                  <a:pt x="7353" y="3606"/>
                </a:lnTo>
                <a:lnTo>
                  <a:pt x="9537" y="0"/>
                </a:lnTo>
                <a:close/>
              </a:path>
            </a:pathLst>
          </a:custGeom>
          <a:solidFill>
            <a:srgbClr val="F8F2E9"/>
          </a:solidFill>
        </p:spPr>
        <p:txBody>
          <a:bodyPr wrap="square" lIns="0" tIns="0" rIns="0" bIns="0" rtlCol="0"/>
          <a:lstStyle/>
          <a:p>
            <a:endParaRPr/>
          </a:p>
        </p:txBody>
      </p:sp>
      <p:sp>
        <p:nvSpPr>
          <p:cNvPr id="232" name="object 232"/>
          <p:cNvSpPr/>
          <p:nvPr/>
        </p:nvSpPr>
        <p:spPr>
          <a:xfrm>
            <a:off x="4848031" y="2882406"/>
            <a:ext cx="5715" cy="3175"/>
          </a:xfrm>
          <a:custGeom>
            <a:avLst/>
            <a:gdLst/>
            <a:ahLst/>
            <a:cxnLst/>
            <a:rect l="l" t="t" r="r" b="b"/>
            <a:pathLst>
              <a:path w="5714" h="3175">
                <a:moveTo>
                  <a:pt x="5664" y="0"/>
                </a:moveTo>
                <a:lnTo>
                  <a:pt x="0" y="1892"/>
                </a:lnTo>
                <a:lnTo>
                  <a:pt x="4864" y="3136"/>
                </a:lnTo>
                <a:lnTo>
                  <a:pt x="5664" y="0"/>
                </a:lnTo>
                <a:close/>
              </a:path>
            </a:pathLst>
          </a:custGeom>
          <a:solidFill>
            <a:srgbClr val="F8F2E9"/>
          </a:solidFill>
        </p:spPr>
        <p:txBody>
          <a:bodyPr wrap="square" lIns="0" tIns="0" rIns="0" bIns="0" rtlCol="0"/>
          <a:lstStyle/>
          <a:p>
            <a:endParaRPr/>
          </a:p>
        </p:txBody>
      </p:sp>
      <p:sp>
        <p:nvSpPr>
          <p:cNvPr id="233" name="object 233"/>
          <p:cNvSpPr/>
          <p:nvPr/>
        </p:nvSpPr>
        <p:spPr>
          <a:xfrm>
            <a:off x="3637753" y="2924615"/>
            <a:ext cx="5080" cy="1270"/>
          </a:xfrm>
          <a:custGeom>
            <a:avLst/>
            <a:gdLst/>
            <a:ahLst/>
            <a:cxnLst/>
            <a:rect l="l" t="t" r="r" b="b"/>
            <a:pathLst>
              <a:path w="5079" h="1269">
                <a:moveTo>
                  <a:pt x="4851" y="0"/>
                </a:moveTo>
                <a:lnTo>
                  <a:pt x="0" y="889"/>
                </a:lnTo>
                <a:lnTo>
                  <a:pt x="2298" y="622"/>
                </a:lnTo>
                <a:lnTo>
                  <a:pt x="3771" y="317"/>
                </a:lnTo>
                <a:lnTo>
                  <a:pt x="4851" y="0"/>
                </a:lnTo>
                <a:close/>
              </a:path>
            </a:pathLst>
          </a:custGeom>
          <a:solidFill>
            <a:srgbClr val="F8F2E9"/>
          </a:solidFill>
        </p:spPr>
        <p:txBody>
          <a:bodyPr wrap="square" lIns="0" tIns="0" rIns="0" bIns="0" rtlCol="0"/>
          <a:lstStyle/>
          <a:p>
            <a:endParaRPr/>
          </a:p>
        </p:txBody>
      </p:sp>
      <p:sp>
        <p:nvSpPr>
          <p:cNvPr id="234" name="object 234"/>
          <p:cNvSpPr/>
          <p:nvPr/>
        </p:nvSpPr>
        <p:spPr>
          <a:xfrm>
            <a:off x="3676278" y="2923281"/>
            <a:ext cx="2540" cy="1905"/>
          </a:xfrm>
          <a:custGeom>
            <a:avLst/>
            <a:gdLst/>
            <a:ahLst/>
            <a:cxnLst/>
            <a:rect l="l" t="t" r="r" b="b"/>
            <a:pathLst>
              <a:path w="2539" h="1905">
                <a:moveTo>
                  <a:pt x="1435" y="1549"/>
                </a:moveTo>
                <a:lnTo>
                  <a:pt x="2298" y="0"/>
                </a:lnTo>
                <a:lnTo>
                  <a:pt x="673" y="850"/>
                </a:lnTo>
                <a:lnTo>
                  <a:pt x="0" y="1485"/>
                </a:lnTo>
                <a:lnTo>
                  <a:pt x="1435" y="1549"/>
                </a:lnTo>
                <a:close/>
              </a:path>
            </a:pathLst>
          </a:custGeom>
          <a:solidFill>
            <a:srgbClr val="F8F2E9"/>
          </a:solidFill>
        </p:spPr>
        <p:txBody>
          <a:bodyPr wrap="square" lIns="0" tIns="0" rIns="0" bIns="0" rtlCol="0"/>
          <a:lstStyle/>
          <a:p>
            <a:endParaRPr/>
          </a:p>
        </p:txBody>
      </p:sp>
      <p:sp>
        <p:nvSpPr>
          <p:cNvPr id="235" name="object 235"/>
          <p:cNvSpPr/>
          <p:nvPr/>
        </p:nvSpPr>
        <p:spPr>
          <a:xfrm>
            <a:off x="4311198" y="2878394"/>
            <a:ext cx="15240" cy="7620"/>
          </a:xfrm>
          <a:custGeom>
            <a:avLst/>
            <a:gdLst/>
            <a:ahLst/>
            <a:cxnLst/>
            <a:rect l="l" t="t" r="r" b="b"/>
            <a:pathLst>
              <a:path w="15239" h="7619">
                <a:moveTo>
                  <a:pt x="12251" y="6375"/>
                </a:moveTo>
                <a:lnTo>
                  <a:pt x="7962" y="6375"/>
                </a:lnTo>
                <a:lnTo>
                  <a:pt x="11747" y="6769"/>
                </a:lnTo>
                <a:lnTo>
                  <a:pt x="14960" y="7505"/>
                </a:lnTo>
                <a:lnTo>
                  <a:pt x="12251" y="6375"/>
                </a:lnTo>
                <a:close/>
              </a:path>
              <a:path w="15239" h="7619">
                <a:moveTo>
                  <a:pt x="0" y="0"/>
                </a:moveTo>
                <a:lnTo>
                  <a:pt x="863" y="3543"/>
                </a:lnTo>
                <a:lnTo>
                  <a:pt x="3022" y="6997"/>
                </a:lnTo>
                <a:lnTo>
                  <a:pt x="7962" y="6375"/>
                </a:lnTo>
                <a:lnTo>
                  <a:pt x="12251" y="6375"/>
                </a:lnTo>
                <a:lnTo>
                  <a:pt x="7899" y="4559"/>
                </a:lnTo>
                <a:lnTo>
                  <a:pt x="0" y="0"/>
                </a:lnTo>
                <a:close/>
              </a:path>
            </a:pathLst>
          </a:custGeom>
          <a:solidFill>
            <a:srgbClr val="F8F2E9"/>
          </a:solidFill>
        </p:spPr>
        <p:txBody>
          <a:bodyPr wrap="square" lIns="0" tIns="0" rIns="0" bIns="0" rtlCol="0"/>
          <a:lstStyle/>
          <a:p>
            <a:endParaRPr/>
          </a:p>
        </p:txBody>
      </p:sp>
      <p:sp>
        <p:nvSpPr>
          <p:cNvPr id="236" name="object 236"/>
          <p:cNvSpPr/>
          <p:nvPr/>
        </p:nvSpPr>
        <p:spPr>
          <a:xfrm>
            <a:off x="3965414" y="2904261"/>
            <a:ext cx="6985" cy="3810"/>
          </a:xfrm>
          <a:custGeom>
            <a:avLst/>
            <a:gdLst/>
            <a:ahLst/>
            <a:cxnLst/>
            <a:rect l="l" t="t" r="r" b="b"/>
            <a:pathLst>
              <a:path w="6985" h="3810">
                <a:moveTo>
                  <a:pt x="6832" y="0"/>
                </a:moveTo>
                <a:lnTo>
                  <a:pt x="4787" y="698"/>
                </a:lnTo>
                <a:lnTo>
                  <a:pt x="0" y="2247"/>
                </a:lnTo>
                <a:lnTo>
                  <a:pt x="2070" y="3302"/>
                </a:lnTo>
                <a:lnTo>
                  <a:pt x="5397" y="1016"/>
                </a:lnTo>
                <a:lnTo>
                  <a:pt x="6832" y="0"/>
                </a:lnTo>
                <a:close/>
              </a:path>
            </a:pathLst>
          </a:custGeom>
          <a:solidFill>
            <a:srgbClr val="F8F2E9"/>
          </a:solidFill>
        </p:spPr>
        <p:txBody>
          <a:bodyPr wrap="square" lIns="0" tIns="0" rIns="0" bIns="0" rtlCol="0"/>
          <a:lstStyle/>
          <a:p>
            <a:endParaRPr/>
          </a:p>
        </p:txBody>
      </p:sp>
      <p:sp>
        <p:nvSpPr>
          <p:cNvPr id="237" name="object 237"/>
          <p:cNvSpPr/>
          <p:nvPr/>
        </p:nvSpPr>
        <p:spPr>
          <a:xfrm>
            <a:off x="3951121" y="2918573"/>
            <a:ext cx="9525" cy="2540"/>
          </a:xfrm>
          <a:custGeom>
            <a:avLst/>
            <a:gdLst/>
            <a:ahLst/>
            <a:cxnLst/>
            <a:rect l="l" t="t" r="r" b="b"/>
            <a:pathLst>
              <a:path w="9525" h="2539">
                <a:moveTo>
                  <a:pt x="0" y="0"/>
                </a:moveTo>
                <a:lnTo>
                  <a:pt x="2082" y="774"/>
                </a:lnTo>
                <a:lnTo>
                  <a:pt x="5080" y="1511"/>
                </a:lnTo>
                <a:lnTo>
                  <a:pt x="9309" y="2222"/>
                </a:lnTo>
                <a:lnTo>
                  <a:pt x="0" y="0"/>
                </a:lnTo>
                <a:close/>
              </a:path>
            </a:pathLst>
          </a:custGeom>
          <a:solidFill>
            <a:srgbClr val="F8F2E9"/>
          </a:solidFill>
        </p:spPr>
        <p:txBody>
          <a:bodyPr wrap="square" lIns="0" tIns="0" rIns="0" bIns="0" rtlCol="0"/>
          <a:lstStyle/>
          <a:p>
            <a:endParaRPr/>
          </a:p>
        </p:txBody>
      </p:sp>
      <p:sp>
        <p:nvSpPr>
          <p:cNvPr id="238" name="object 238"/>
          <p:cNvSpPr/>
          <p:nvPr/>
        </p:nvSpPr>
        <p:spPr>
          <a:xfrm>
            <a:off x="3445191" y="2928276"/>
            <a:ext cx="8890" cy="3810"/>
          </a:xfrm>
          <a:custGeom>
            <a:avLst/>
            <a:gdLst/>
            <a:ahLst/>
            <a:cxnLst/>
            <a:rect l="l" t="t" r="r" b="b"/>
            <a:pathLst>
              <a:path w="8889" h="3810">
                <a:moveTo>
                  <a:pt x="5664" y="0"/>
                </a:moveTo>
                <a:lnTo>
                  <a:pt x="0" y="3517"/>
                </a:lnTo>
                <a:lnTo>
                  <a:pt x="8851" y="3492"/>
                </a:lnTo>
                <a:lnTo>
                  <a:pt x="4965" y="1727"/>
                </a:lnTo>
                <a:lnTo>
                  <a:pt x="5664" y="0"/>
                </a:lnTo>
                <a:close/>
              </a:path>
            </a:pathLst>
          </a:custGeom>
          <a:solidFill>
            <a:srgbClr val="F8F2E9"/>
          </a:solidFill>
        </p:spPr>
        <p:txBody>
          <a:bodyPr wrap="square" lIns="0" tIns="0" rIns="0" bIns="0" rtlCol="0"/>
          <a:lstStyle/>
          <a:p>
            <a:endParaRPr/>
          </a:p>
        </p:txBody>
      </p:sp>
      <p:sp>
        <p:nvSpPr>
          <p:cNvPr id="239" name="object 239"/>
          <p:cNvSpPr/>
          <p:nvPr/>
        </p:nvSpPr>
        <p:spPr>
          <a:xfrm>
            <a:off x="4618026" y="2884734"/>
            <a:ext cx="15240" cy="5080"/>
          </a:xfrm>
          <a:custGeom>
            <a:avLst/>
            <a:gdLst/>
            <a:ahLst/>
            <a:cxnLst/>
            <a:rect l="l" t="t" r="r" b="b"/>
            <a:pathLst>
              <a:path w="15239" h="5080">
                <a:moveTo>
                  <a:pt x="0" y="0"/>
                </a:moveTo>
                <a:lnTo>
                  <a:pt x="7353" y="1981"/>
                </a:lnTo>
                <a:lnTo>
                  <a:pt x="13271" y="4952"/>
                </a:lnTo>
                <a:lnTo>
                  <a:pt x="15214" y="2082"/>
                </a:lnTo>
                <a:lnTo>
                  <a:pt x="9118" y="736"/>
                </a:lnTo>
                <a:lnTo>
                  <a:pt x="4267" y="165"/>
                </a:lnTo>
                <a:lnTo>
                  <a:pt x="0" y="0"/>
                </a:lnTo>
                <a:close/>
              </a:path>
            </a:pathLst>
          </a:custGeom>
          <a:solidFill>
            <a:srgbClr val="F8F2E9"/>
          </a:solidFill>
        </p:spPr>
        <p:txBody>
          <a:bodyPr wrap="square" lIns="0" tIns="0" rIns="0" bIns="0" rtlCol="0"/>
          <a:lstStyle/>
          <a:p>
            <a:endParaRPr/>
          </a:p>
        </p:txBody>
      </p:sp>
      <p:sp>
        <p:nvSpPr>
          <p:cNvPr id="240" name="object 240"/>
          <p:cNvSpPr/>
          <p:nvPr/>
        </p:nvSpPr>
        <p:spPr>
          <a:xfrm>
            <a:off x="3652191" y="2887982"/>
            <a:ext cx="5080" cy="2540"/>
          </a:xfrm>
          <a:custGeom>
            <a:avLst/>
            <a:gdLst/>
            <a:ahLst/>
            <a:cxnLst/>
            <a:rect l="l" t="t" r="r" b="b"/>
            <a:pathLst>
              <a:path w="5079" h="2539">
                <a:moveTo>
                  <a:pt x="4229" y="0"/>
                </a:moveTo>
                <a:lnTo>
                  <a:pt x="1257" y="622"/>
                </a:lnTo>
                <a:lnTo>
                  <a:pt x="0" y="1333"/>
                </a:lnTo>
                <a:lnTo>
                  <a:pt x="76" y="2095"/>
                </a:lnTo>
                <a:lnTo>
                  <a:pt x="3136" y="1511"/>
                </a:lnTo>
                <a:lnTo>
                  <a:pt x="4864" y="850"/>
                </a:lnTo>
                <a:lnTo>
                  <a:pt x="4229" y="0"/>
                </a:lnTo>
                <a:close/>
              </a:path>
            </a:pathLst>
          </a:custGeom>
          <a:solidFill>
            <a:srgbClr val="F8F2E9"/>
          </a:solidFill>
        </p:spPr>
        <p:txBody>
          <a:bodyPr wrap="square" lIns="0" tIns="0" rIns="0" bIns="0" rtlCol="0"/>
          <a:lstStyle/>
          <a:p>
            <a:endParaRPr/>
          </a:p>
        </p:txBody>
      </p:sp>
      <p:sp>
        <p:nvSpPr>
          <p:cNvPr id="241" name="object 241"/>
          <p:cNvSpPr/>
          <p:nvPr/>
        </p:nvSpPr>
        <p:spPr>
          <a:xfrm>
            <a:off x="4600426" y="2882346"/>
            <a:ext cx="17780" cy="3810"/>
          </a:xfrm>
          <a:custGeom>
            <a:avLst/>
            <a:gdLst/>
            <a:ahLst/>
            <a:cxnLst/>
            <a:rect l="l" t="t" r="r" b="b"/>
            <a:pathLst>
              <a:path w="17779" h="3810">
                <a:moveTo>
                  <a:pt x="5969" y="0"/>
                </a:moveTo>
                <a:lnTo>
                  <a:pt x="0" y="2400"/>
                </a:lnTo>
                <a:lnTo>
                  <a:pt x="1079" y="2743"/>
                </a:lnTo>
                <a:lnTo>
                  <a:pt x="2133" y="2920"/>
                </a:lnTo>
                <a:lnTo>
                  <a:pt x="3225" y="3213"/>
                </a:lnTo>
                <a:lnTo>
                  <a:pt x="7683" y="2628"/>
                </a:lnTo>
                <a:lnTo>
                  <a:pt x="12166" y="2171"/>
                </a:lnTo>
                <a:lnTo>
                  <a:pt x="16807" y="2171"/>
                </a:lnTo>
                <a:lnTo>
                  <a:pt x="12179" y="914"/>
                </a:lnTo>
                <a:lnTo>
                  <a:pt x="5969" y="0"/>
                </a:lnTo>
                <a:close/>
              </a:path>
              <a:path w="17779" h="3810">
                <a:moveTo>
                  <a:pt x="16807" y="2171"/>
                </a:moveTo>
                <a:lnTo>
                  <a:pt x="12166" y="2171"/>
                </a:lnTo>
                <a:lnTo>
                  <a:pt x="17602" y="2387"/>
                </a:lnTo>
                <a:lnTo>
                  <a:pt x="16807" y="2171"/>
                </a:lnTo>
                <a:close/>
              </a:path>
            </a:pathLst>
          </a:custGeom>
          <a:solidFill>
            <a:srgbClr val="F8F2E9"/>
          </a:solidFill>
        </p:spPr>
        <p:txBody>
          <a:bodyPr wrap="square" lIns="0" tIns="0" rIns="0" bIns="0" rtlCol="0"/>
          <a:lstStyle/>
          <a:p>
            <a:endParaRPr/>
          </a:p>
        </p:txBody>
      </p:sp>
      <p:sp>
        <p:nvSpPr>
          <p:cNvPr id="242" name="object 242"/>
          <p:cNvSpPr/>
          <p:nvPr/>
        </p:nvSpPr>
        <p:spPr>
          <a:xfrm>
            <a:off x="2753707" y="2925011"/>
            <a:ext cx="1905" cy="635"/>
          </a:xfrm>
          <a:custGeom>
            <a:avLst/>
            <a:gdLst/>
            <a:ahLst/>
            <a:cxnLst/>
            <a:rect l="l" t="t" r="r" b="b"/>
            <a:pathLst>
              <a:path w="1905" h="635">
                <a:moveTo>
                  <a:pt x="152" y="0"/>
                </a:moveTo>
                <a:lnTo>
                  <a:pt x="0" y="457"/>
                </a:lnTo>
                <a:lnTo>
                  <a:pt x="698" y="482"/>
                </a:lnTo>
                <a:lnTo>
                  <a:pt x="1727" y="406"/>
                </a:lnTo>
                <a:lnTo>
                  <a:pt x="1219" y="254"/>
                </a:lnTo>
                <a:lnTo>
                  <a:pt x="609" y="177"/>
                </a:lnTo>
                <a:lnTo>
                  <a:pt x="152" y="0"/>
                </a:lnTo>
                <a:close/>
              </a:path>
            </a:pathLst>
          </a:custGeom>
          <a:solidFill>
            <a:srgbClr val="F8F2E9"/>
          </a:solidFill>
        </p:spPr>
        <p:txBody>
          <a:bodyPr wrap="square" lIns="0" tIns="0" rIns="0" bIns="0" rtlCol="0"/>
          <a:lstStyle/>
          <a:p>
            <a:endParaRPr/>
          </a:p>
        </p:txBody>
      </p:sp>
      <p:sp>
        <p:nvSpPr>
          <p:cNvPr id="244" name="object 244"/>
          <p:cNvSpPr/>
          <p:nvPr/>
        </p:nvSpPr>
        <p:spPr>
          <a:xfrm>
            <a:off x="4766608" y="2883660"/>
            <a:ext cx="5080" cy="635"/>
          </a:xfrm>
          <a:custGeom>
            <a:avLst/>
            <a:gdLst/>
            <a:ahLst/>
            <a:cxnLst/>
            <a:rect l="l" t="t" r="r" b="b"/>
            <a:pathLst>
              <a:path w="5079" h="635">
                <a:moveTo>
                  <a:pt x="723" y="0"/>
                </a:moveTo>
                <a:lnTo>
                  <a:pt x="0" y="380"/>
                </a:lnTo>
                <a:lnTo>
                  <a:pt x="4546" y="152"/>
                </a:lnTo>
                <a:lnTo>
                  <a:pt x="723" y="0"/>
                </a:lnTo>
                <a:close/>
              </a:path>
            </a:pathLst>
          </a:custGeom>
          <a:solidFill>
            <a:srgbClr val="F8F2E9"/>
          </a:solidFill>
        </p:spPr>
        <p:txBody>
          <a:bodyPr wrap="square" lIns="0" tIns="0" rIns="0" bIns="0" rtlCol="0"/>
          <a:lstStyle/>
          <a:p>
            <a:endParaRPr/>
          </a:p>
        </p:txBody>
      </p:sp>
      <p:sp>
        <p:nvSpPr>
          <p:cNvPr id="245" name="object 245"/>
          <p:cNvSpPr/>
          <p:nvPr/>
        </p:nvSpPr>
        <p:spPr>
          <a:xfrm>
            <a:off x="4786914" y="2897692"/>
            <a:ext cx="1905" cy="1905"/>
          </a:xfrm>
          <a:custGeom>
            <a:avLst/>
            <a:gdLst/>
            <a:ahLst/>
            <a:cxnLst/>
            <a:rect l="l" t="t" r="r" b="b"/>
            <a:pathLst>
              <a:path w="1904" h="1905">
                <a:moveTo>
                  <a:pt x="970" y="344"/>
                </a:moveTo>
                <a:lnTo>
                  <a:pt x="114" y="889"/>
                </a:lnTo>
                <a:lnTo>
                  <a:pt x="0" y="1676"/>
                </a:lnTo>
                <a:lnTo>
                  <a:pt x="368" y="850"/>
                </a:lnTo>
                <a:lnTo>
                  <a:pt x="970" y="344"/>
                </a:lnTo>
                <a:close/>
              </a:path>
              <a:path w="1904" h="1905">
                <a:moveTo>
                  <a:pt x="1816" y="0"/>
                </a:moveTo>
                <a:lnTo>
                  <a:pt x="1003" y="317"/>
                </a:lnTo>
                <a:lnTo>
                  <a:pt x="1816" y="0"/>
                </a:lnTo>
                <a:close/>
              </a:path>
            </a:pathLst>
          </a:custGeom>
          <a:solidFill>
            <a:srgbClr val="F8F2E9"/>
          </a:solidFill>
        </p:spPr>
        <p:txBody>
          <a:bodyPr wrap="square" lIns="0" tIns="0" rIns="0" bIns="0" rtlCol="0"/>
          <a:lstStyle/>
          <a:p>
            <a:endParaRPr/>
          </a:p>
        </p:txBody>
      </p:sp>
      <p:sp>
        <p:nvSpPr>
          <p:cNvPr id="246" name="object 246"/>
          <p:cNvSpPr/>
          <p:nvPr/>
        </p:nvSpPr>
        <p:spPr>
          <a:xfrm>
            <a:off x="4554724" y="2906219"/>
            <a:ext cx="1905" cy="1270"/>
          </a:xfrm>
          <a:custGeom>
            <a:avLst/>
            <a:gdLst/>
            <a:ahLst/>
            <a:cxnLst/>
            <a:rect l="l" t="t" r="r" b="b"/>
            <a:pathLst>
              <a:path w="1904" h="1269">
                <a:moveTo>
                  <a:pt x="152" y="0"/>
                </a:moveTo>
                <a:lnTo>
                  <a:pt x="0" y="0"/>
                </a:lnTo>
                <a:lnTo>
                  <a:pt x="1346" y="673"/>
                </a:lnTo>
                <a:lnTo>
                  <a:pt x="1117" y="546"/>
                </a:lnTo>
                <a:lnTo>
                  <a:pt x="393" y="12"/>
                </a:lnTo>
                <a:lnTo>
                  <a:pt x="152" y="0"/>
                </a:lnTo>
                <a:close/>
              </a:path>
            </a:pathLst>
          </a:custGeom>
          <a:solidFill>
            <a:srgbClr val="F8F2E9"/>
          </a:solidFill>
        </p:spPr>
        <p:txBody>
          <a:bodyPr wrap="square" lIns="0" tIns="0" rIns="0" bIns="0" rtlCol="0"/>
          <a:lstStyle/>
          <a:p>
            <a:endParaRPr/>
          </a:p>
        </p:txBody>
      </p:sp>
      <p:sp>
        <p:nvSpPr>
          <p:cNvPr id="247" name="object 247"/>
          <p:cNvSpPr/>
          <p:nvPr/>
        </p:nvSpPr>
        <p:spPr>
          <a:xfrm>
            <a:off x="4767635" y="2884580"/>
            <a:ext cx="6350" cy="1270"/>
          </a:xfrm>
          <a:custGeom>
            <a:avLst/>
            <a:gdLst/>
            <a:ahLst/>
            <a:cxnLst/>
            <a:rect l="l" t="t" r="r" b="b"/>
            <a:pathLst>
              <a:path w="6350" h="1269">
                <a:moveTo>
                  <a:pt x="0" y="0"/>
                </a:moveTo>
                <a:lnTo>
                  <a:pt x="939" y="266"/>
                </a:lnTo>
                <a:lnTo>
                  <a:pt x="2705" y="609"/>
                </a:lnTo>
                <a:lnTo>
                  <a:pt x="5816" y="1028"/>
                </a:lnTo>
                <a:lnTo>
                  <a:pt x="4114" y="609"/>
                </a:lnTo>
                <a:lnTo>
                  <a:pt x="2146" y="254"/>
                </a:lnTo>
                <a:lnTo>
                  <a:pt x="0" y="0"/>
                </a:lnTo>
                <a:close/>
              </a:path>
            </a:pathLst>
          </a:custGeom>
          <a:solidFill>
            <a:srgbClr val="F8F2E9"/>
          </a:solidFill>
        </p:spPr>
        <p:txBody>
          <a:bodyPr wrap="square" lIns="0" tIns="0" rIns="0" bIns="0" rtlCol="0"/>
          <a:lstStyle/>
          <a:p>
            <a:endParaRPr/>
          </a:p>
        </p:txBody>
      </p:sp>
      <p:sp>
        <p:nvSpPr>
          <p:cNvPr id="248" name="object 248"/>
          <p:cNvSpPr/>
          <p:nvPr/>
        </p:nvSpPr>
        <p:spPr>
          <a:xfrm>
            <a:off x="4772532" y="2883381"/>
            <a:ext cx="5080" cy="1270"/>
          </a:xfrm>
          <a:custGeom>
            <a:avLst/>
            <a:gdLst/>
            <a:ahLst/>
            <a:cxnLst/>
            <a:rect l="l" t="t" r="r" b="b"/>
            <a:pathLst>
              <a:path w="5079" h="1269">
                <a:moveTo>
                  <a:pt x="4038" y="0"/>
                </a:moveTo>
                <a:lnTo>
                  <a:pt x="0" y="596"/>
                </a:lnTo>
                <a:lnTo>
                  <a:pt x="1562" y="749"/>
                </a:lnTo>
                <a:lnTo>
                  <a:pt x="3975" y="927"/>
                </a:lnTo>
                <a:lnTo>
                  <a:pt x="4546" y="355"/>
                </a:lnTo>
                <a:lnTo>
                  <a:pt x="4038" y="0"/>
                </a:lnTo>
                <a:close/>
              </a:path>
            </a:pathLst>
          </a:custGeom>
          <a:solidFill>
            <a:srgbClr val="F8F2E9"/>
          </a:solidFill>
        </p:spPr>
        <p:txBody>
          <a:bodyPr wrap="square" lIns="0" tIns="0" rIns="0" bIns="0" rtlCol="0"/>
          <a:lstStyle/>
          <a:p>
            <a:endParaRPr/>
          </a:p>
        </p:txBody>
      </p:sp>
      <p:sp>
        <p:nvSpPr>
          <p:cNvPr id="249" name="object 249"/>
          <p:cNvSpPr/>
          <p:nvPr/>
        </p:nvSpPr>
        <p:spPr>
          <a:xfrm>
            <a:off x="4760270" y="2884036"/>
            <a:ext cx="7620" cy="635"/>
          </a:xfrm>
          <a:custGeom>
            <a:avLst/>
            <a:gdLst/>
            <a:ahLst/>
            <a:cxnLst/>
            <a:rect l="l" t="t" r="r" b="b"/>
            <a:pathLst>
              <a:path w="7620" h="635">
                <a:moveTo>
                  <a:pt x="6143" y="139"/>
                </a:moveTo>
                <a:lnTo>
                  <a:pt x="2603" y="139"/>
                </a:lnTo>
                <a:lnTo>
                  <a:pt x="5152" y="317"/>
                </a:lnTo>
                <a:lnTo>
                  <a:pt x="7365" y="546"/>
                </a:lnTo>
                <a:lnTo>
                  <a:pt x="6453" y="304"/>
                </a:lnTo>
                <a:lnTo>
                  <a:pt x="6143" y="139"/>
                </a:lnTo>
                <a:close/>
              </a:path>
              <a:path w="7620" h="635">
                <a:moveTo>
                  <a:pt x="6337" y="0"/>
                </a:moveTo>
                <a:lnTo>
                  <a:pt x="3124" y="126"/>
                </a:lnTo>
                <a:lnTo>
                  <a:pt x="0" y="190"/>
                </a:lnTo>
                <a:lnTo>
                  <a:pt x="2603" y="139"/>
                </a:lnTo>
                <a:lnTo>
                  <a:pt x="6143" y="139"/>
                </a:lnTo>
                <a:lnTo>
                  <a:pt x="6337" y="0"/>
                </a:lnTo>
                <a:close/>
              </a:path>
            </a:pathLst>
          </a:custGeom>
          <a:solidFill>
            <a:srgbClr val="F8F2E9"/>
          </a:solidFill>
        </p:spPr>
        <p:txBody>
          <a:bodyPr wrap="square" lIns="0" tIns="0" rIns="0" bIns="0" rtlCol="0"/>
          <a:lstStyle/>
          <a:p>
            <a:endParaRPr/>
          </a:p>
        </p:txBody>
      </p:sp>
      <p:sp>
        <p:nvSpPr>
          <p:cNvPr id="250" name="object 250"/>
          <p:cNvSpPr/>
          <p:nvPr/>
        </p:nvSpPr>
        <p:spPr>
          <a:xfrm>
            <a:off x="3122482" y="2915848"/>
            <a:ext cx="5715" cy="1905"/>
          </a:xfrm>
          <a:custGeom>
            <a:avLst/>
            <a:gdLst/>
            <a:ahLst/>
            <a:cxnLst/>
            <a:rect l="l" t="t" r="r" b="b"/>
            <a:pathLst>
              <a:path w="5714" h="1905">
                <a:moveTo>
                  <a:pt x="4584" y="0"/>
                </a:moveTo>
                <a:lnTo>
                  <a:pt x="0" y="1435"/>
                </a:lnTo>
                <a:lnTo>
                  <a:pt x="2006" y="1206"/>
                </a:lnTo>
                <a:lnTo>
                  <a:pt x="5562" y="330"/>
                </a:lnTo>
                <a:lnTo>
                  <a:pt x="5257" y="215"/>
                </a:lnTo>
                <a:lnTo>
                  <a:pt x="4914" y="152"/>
                </a:lnTo>
                <a:lnTo>
                  <a:pt x="4584" y="0"/>
                </a:lnTo>
                <a:close/>
              </a:path>
            </a:pathLst>
          </a:custGeom>
          <a:solidFill>
            <a:srgbClr val="F8F2E9"/>
          </a:solidFill>
        </p:spPr>
        <p:txBody>
          <a:bodyPr wrap="square" lIns="0" tIns="0" rIns="0" bIns="0" rtlCol="0"/>
          <a:lstStyle/>
          <a:p>
            <a:endParaRPr/>
          </a:p>
        </p:txBody>
      </p:sp>
      <p:sp>
        <p:nvSpPr>
          <p:cNvPr id="251" name="object 251"/>
          <p:cNvSpPr/>
          <p:nvPr/>
        </p:nvSpPr>
        <p:spPr>
          <a:xfrm>
            <a:off x="4207617" y="2921458"/>
            <a:ext cx="1270" cy="635"/>
          </a:xfrm>
          <a:custGeom>
            <a:avLst/>
            <a:gdLst/>
            <a:ahLst/>
            <a:cxnLst/>
            <a:rect l="l" t="t" r="r" b="b"/>
            <a:pathLst>
              <a:path w="1270" h="635">
                <a:moveTo>
                  <a:pt x="0" y="0"/>
                </a:moveTo>
                <a:lnTo>
                  <a:pt x="152" y="292"/>
                </a:lnTo>
                <a:lnTo>
                  <a:pt x="368" y="254"/>
                </a:lnTo>
                <a:lnTo>
                  <a:pt x="673" y="127"/>
                </a:lnTo>
                <a:lnTo>
                  <a:pt x="0" y="0"/>
                </a:lnTo>
                <a:close/>
              </a:path>
            </a:pathLst>
          </a:custGeom>
          <a:solidFill>
            <a:srgbClr val="F8F2E9"/>
          </a:solidFill>
        </p:spPr>
        <p:txBody>
          <a:bodyPr wrap="square" lIns="0" tIns="0" rIns="0" bIns="0" rtlCol="0"/>
          <a:lstStyle/>
          <a:p>
            <a:endParaRPr/>
          </a:p>
        </p:txBody>
      </p:sp>
      <p:sp>
        <p:nvSpPr>
          <p:cNvPr id="252" name="object 252"/>
          <p:cNvSpPr/>
          <p:nvPr/>
        </p:nvSpPr>
        <p:spPr>
          <a:xfrm>
            <a:off x="4191431" y="2911507"/>
            <a:ext cx="16510" cy="13335"/>
          </a:xfrm>
          <a:custGeom>
            <a:avLst/>
            <a:gdLst/>
            <a:ahLst/>
            <a:cxnLst/>
            <a:rect l="l" t="t" r="r" b="b"/>
            <a:pathLst>
              <a:path w="16510" h="13335">
                <a:moveTo>
                  <a:pt x="10782" y="0"/>
                </a:moveTo>
                <a:lnTo>
                  <a:pt x="0" y="12814"/>
                </a:lnTo>
                <a:lnTo>
                  <a:pt x="6959" y="8521"/>
                </a:lnTo>
                <a:lnTo>
                  <a:pt x="15401" y="8521"/>
                </a:lnTo>
                <a:lnTo>
                  <a:pt x="10782" y="0"/>
                </a:lnTo>
                <a:close/>
              </a:path>
              <a:path w="16510" h="13335">
                <a:moveTo>
                  <a:pt x="15401" y="8521"/>
                </a:moveTo>
                <a:lnTo>
                  <a:pt x="6959" y="8521"/>
                </a:lnTo>
                <a:lnTo>
                  <a:pt x="10909" y="9042"/>
                </a:lnTo>
                <a:lnTo>
                  <a:pt x="16179" y="9956"/>
                </a:lnTo>
                <a:lnTo>
                  <a:pt x="15401" y="8521"/>
                </a:lnTo>
                <a:close/>
              </a:path>
            </a:pathLst>
          </a:custGeom>
          <a:solidFill>
            <a:srgbClr val="F8F2E9"/>
          </a:solidFill>
        </p:spPr>
        <p:txBody>
          <a:bodyPr wrap="square" lIns="0" tIns="0" rIns="0" bIns="0" rtlCol="0"/>
          <a:lstStyle/>
          <a:p>
            <a:endParaRPr/>
          </a:p>
        </p:txBody>
      </p:sp>
      <p:sp>
        <p:nvSpPr>
          <p:cNvPr id="254" name="object 254"/>
          <p:cNvSpPr/>
          <p:nvPr/>
        </p:nvSpPr>
        <p:spPr>
          <a:xfrm>
            <a:off x="3958346" y="2917059"/>
            <a:ext cx="3175" cy="2540"/>
          </a:xfrm>
          <a:custGeom>
            <a:avLst/>
            <a:gdLst/>
            <a:ahLst/>
            <a:cxnLst/>
            <a:rect l="l" t="t" r="r" b="b"/>
            <a:pathLst>
              <a:path w="3175" h="2539">
                <a:moveTo>
                  <a:pt x="1333" y="0"/>
                </a:moveTo>
                <a:lnTo>
                  <a:pt x="25" y="647"/>
                </a:lnTo>
                <a:lnTo>
                  <a:pt x="0" y="1384"/>
                </a:lnTo>
                <a:lnTo>
                  <a:pt x="2755" y="2082"/>
                </a:lnTo>
                <a:lnTo>
                  <a:pt x="1816" y="1435"/>
                </a:lnTo>
                <a:lnTo>
                  <a:pt x="1333" y="0"/>
                </a:lnTo>
                <a:close/>
              </a:path>
            </a:pathLst>
          </a:custGeom>
          <a:solidFill>
            <a:srgbClr val="F8F2E9"/>
          </a:solidFill>
        </p:spPr>
        <p:txBody>
          <a:bodyPr wrap="square" lIns="0" tIns="0" rIns="0" bIns="0" rtlCol="0"/>
          <a:lstStyle/>
          <a:p>
            <a:endParaRPr/>
          </a:p>
        </p:txBody>
      </p:sp>
      <p:sp>
        <p:nvSpPr>
          <p:cNvPr id="255" name="object 255"/>
          <p:cNvSpPr/>
          <p:nvPr/>
        </p:nvSpPr>
        <p:spPr>
          <a:xfrm>
            <a:off x="3450860" y="2927586"/>
            <a:ext cx="1270" cy="1270"/>
          </a:xfrm>
          <a:custGeom>
            <a:avLst/>
            <a:gdLst/>
            <a:ahLst/>
            <a:cxnLst/>
            <a:rect l="l" t="t" r="r" b="b"/>
            <a:pathLst>
              <a:path w="1270" h="1269">
                <a:moveTo>
                  <a:pt x="520" y="0"/>
                </a:moveTo>
                <a:lnTo>
                  <a:pt x="228" y="228"/>
                </a:lnTo>
                <a:lnTo>
                  <a:pt x="76" y="457"/>
                </a:lnTo>
                <a:lnTo>
                  <a:pt x="0" y="685"/>
                </a:lnTo>
                <a:lnTo>
                  <a:pt x="1041" y="38"/>
                </a:lnTo>
                <a:lnTo>
                  <a:pt x="520" y="0"/>
                </a:lnTo>
                <a:close/>
              </a:path>
              <a:path w="1270" h="1269">
                <a:moveTo>
                  <a:pt x="863" y="12"/>
                </a:moveTo>
                <a:lnTo>
                  <a:pt x="698" y="25"/>
                </a:lnTo>
                <a:lnTo>
                  <a:pt x="952" y="25"/>
                </a:lnTo>
                <a:close/>
              </a:path>
            </a:pathLst>
          </a:custGeom>
          <a:solidFill>
            <a:srgbClr val="F8F2E9"/>
          </a:solidFill>
        </p:spPr>
        <p:txBody>
          <a:bodyPr wrap="square" lIns="0" tIns="0" rIns="0" bIns="0" rtlCol="0"/>
          <a:lstStyle/>
          <a:p>
            <a:endParaRPr/>
          </a:p>
        </p:txBody>
      </p:sp>
      <p:sp>
        <p:nvSpPr>
          <p:cNvPr id="256" name="object 256"/>
          <p:cNvSpPr/>
          <p:nvPr/>
        </p:nvSpPr>
        <p:spPr>
          <a:xfrm>
            <a:off x="4487462" y="2919396"/>
            <a:ext cx="6350" cy="2540"/>
          </a:xfrm>
          <a:custGeom>
            <a:avLst/>
            <a:gdLst/>
            <a:ahLst/>
            <a:cxnLst/>
            <a:rect l="l" t="t" r="r" b="b"/>
            <a:pathLst>
              <a:path w="6350" h="2539">
                <a:moveTo>
                  <a:pt x="177" y="0"/>
                </a:moveTo>
                <a:lnTo>
                  <a:pt x="0" y="939"/>
                </a:lnTo>
                <a:lnTo>
                  <a:pt x="1447" y="1727"/>
                </a:lnTo>
                <a:lnTo>
                  <a:pt x="6286" y="1981"/>
                </a:lnTo>
                <a:lnTo>
                  <a:pt x="3124" y="1422"/>
                </a:lnTo>
                <a:lnTo>
                  <a:pt x="1346" y="723"/>
                </a:lnTo>
                <a:lnTo>
                  <a:pt x="177" y="0"/>
                </a:lnTo>
                <a:close/>
              </a:path>
            </a:pathLst>
          </a:custGeom>
          <a:solidFill>
            <a:srgbClr val="F8F2E9"/>
          </a:solidFill>
        </p:spPr>
        <p:txBody>
          <a:bodyPr wrap="square" lIns="0" tIns="0" rIns="0" bIns="0" rtlCol="0"/>
          <a:lstStyle/>
          <a:p>
            <a:endParaRPr/>
          </a:p>
        </p:txBody>
      </p:sp>
      <p:sp>
        <p:nvSpPr>
          <p:cNvPr id="257" name="object 257"/>
          <p:cNvSpPr/>
          <p:nvPr/>
        </p:nvSpPr>
        <p:spPr>
          <a:xfrm>
            <a:off x="4803835" y="2882305"/>
            <a:ext cx="10160" cy="2540"/>
          </a:xfrm>
          <a:custGeom>
            <a:avLst/>
            <a:gdLst/>
            <a:ahLst/>
            <a:cxnLst/>
            <a:rect l="l" t="t" r="r" b="b"/>
            <a:pathLst>
              <a:path w="10160" h="2539">
                <a:moveTo>
                  <a:pt x="7863" y="812"/>
                </a:moveTo>
                <a:lnTo>
                  <a:pt x="4762" y="812"/>
                </a:lnTo>
                <a:lnTo>
                  <a:pt x="6464" y="1651"/>
                </a:lnTo>
                <a:lnTo>
                  <a:pt x="8877" y="2260"/>
                </a:lnTo>
                <a:lnTo>
                  <a:pt x="8661" y="1358"/>
                </a:lnTo>
                <a:lnTo>
                  <a:pt x="7863" y="812"/>
                </a:lnTo>
                <a:close/>
              </a:path>
              <a:path w="10160" h="2539">
                <a:moveTo>
                  <a:pt x="7087" y="281"/>
                </a:moveTo>
                <a:lnTo>
                  <a:pt x="0" y="1003"/>
                </a:lnTo>
                <a:lnTo>
                  <a:pt x="4762" y="812"/>
                </a:lnTo>
                <a:lnTo>
                  <a:pt x="7863" y="812"/>
                </a:lnTo>
                <a:lnTo>
                  <a:pt x="7087" y="281"/>
                </a:lnTo>
                <a:close/>
              </a:path>
              <a:path w="10160" h="2539">
                <a:moveTo>
                  <a:pt x="9855" y="0"/>
                </a:moveTo>
                <a:lnTo>
                  <a:pt x="6769" y="63"/>
                </a:lnTo>
                <a:lnTo>
                  <a:pt x="7087" y="281"/>
                </a:lnTo>
                <a:lnTo>
                  <a:pt x="9855" y="0"/>
                </a:lnTo>
                <a:close/>
              </a:path>
            </a:pathLst>
          </a:custGeom>
          <a:solidFill>
            <a:srgbClr val="F8F2E9"/>
          </a:solidFill>
        </p:spPr>
        <p:txBody>
          <a:bodyPr wrap="square" lIns="0" tIns="0" rIns="0" bIns="0" rtlCol="0"/>
          <a:lstStyle/>
          <a:p>
            <a:endParaRPr/>
          </a:p>
        </p:txBody>
      </p:sp>
      <p:sp>
        <p:nvSpPr>
          <p:cNvPr id="258" name="object 258"/>
          <p:cNvSpPr/>
          <p:nvPr/>
        </p:nvSpPr>
        <p:spPr>
          <a:xfrm>
            <a:off x="4892905" y="2903749"/>
            <a:ext cx="11430" cy="2540"/>
          </a:xfrm>
          <a:custGeom>
            <a:avLst/>
            <a:gdLst/>
            <a:ahLst/>
            <a:cxnLst/>
            <a:rect l="l" t="t" r="r" b="b"/>
            <a:pathLst>
              <a:path w="11429" h="2539">
                <a:moveTo>
                  <a:pt x="10426" y="0"/>
                </a:moveTo>
                <a:lnTo>
                  <a:pt x="4292" y="114"/>
                </a:lnTo>
                <a:lnTo>
                  <a:pt x="0" y="1549"/>
                </a:lnTo>
                <a:lnTo>
                  <a:pt x="6350" y="2311"/>
                </a:lnTo>
                <a:lnTo>
                  <a:pt x="7785" y="1841"/>
                </a:lnTo>
                <a:lnTo>
                  <a:pt x="10633" y="1841"/>
                </a:lnTo>
                <a:lnTo>
                  <a:pt x="10820" y="1778"/>
                </a:lnTo>
                <a:lnTo>
                  <a:pt x="10426" y="0"/>
                </a:lnTo>
                <a:close/>
              </a:path>
              <a:path w="11429" h="2539">
                <a:moveTo>
                  <a:pt x="10633" y="1841"/>
                </a:moveTo>
                <a:lnTo>
                  <a:pt x="7785" y="1841"/>
                </a:lnTo>
                <a:lnTo>
                  <a:pt x="9398" y="2260"/>
                </a:lnTo>
                <a:lnTo>
                  <a:pt x="10633" y="1841"/>
                </a:lnTo>
                <a:close/>
              </a:path>
            </a:pathLst>
          </a:custGeom>
          <a:solidFill>
            <a:srgbClr val="F8F2E9"/>
          </a:solidFill>
        </p:spPr>
        <p:txBody>
          <a:bodyPr wrap="square" lIns="0" tIns="0" rIns="0" bIns="0" rtlCol="0"/>
          <a:lstStyle/>
          <a:p>
            <a:endParaRPr/>
          </a:p>
        </p:txBody>
      </p:sp>
      <p:sp>
        <p:nvSpPr>
          <p:cNvPr id="259" name="object 259"/>
          <p:cNvSpPr/>
          <p:nvPr/>
        </p:nvSpPr>
        <p:spPr>
          <a:xfrm>
            <a:off x="4822816" y="2892077"/>
            <a:ext cx="15240" cy="6350"/>
          </a:xfrm>
          <a:custGeom>
            <a:avLst/>
            <a:gdLst/>
            <a:ahLst/>
            <a:cxnLst/>
            <a:rect l="l" t="t" r="r" b="b"/>
            <a:pathLst>
              <a:path w="15239" h="6350">
                <a:moveTo>
                  <a:pt x="14681" y="0"/>
                </a:moveTo>
                <a:lnTo>
                  <a:pt x="0" y="2984"/>
                </a:lnTo>
                <a:lnTo>
                  <a:pt x="787" y="6210"/>
                </a:lnTo>
                <a:lnTo>
                  <a:pt x="6959" y="5118"/>
                </a:lnTo>
                <a:lnTo>
                  <a:pt x="13427" y="4559"/>
                </a:lnTo>
                <a:lnTo>
                  <a:pt x="13055" y="4559"/>
                </a:lnTo>
                <a:lnTo>
                  <a:pt x="12649" y="4521"/>
                </a:lnTo>
                <a:lnTo>
                  <a:pt x="14681" y="0"/>
                </a:lnTo>
                <a:close/>
              </a:path>
              <a:path w="15239" h="6350">
                <a:moveTo>
                  <a:pt x="13868" y="4521"/>
                </a:moveTo>
                <a:lnTo>
                  <a:pt x="13055" y="4559"/>
                </a:lnTo>
                <a:lnTo>
                  <a:pt x="13427" y="4559"/>
                </a:lnTo>
                <a:lnTo>
                  <a:pt x="13868" y="4521"/>
                </a:lnTo>
                <a:close/>
              </a:path>
            </a:pathLst>
          </a:custGeom>
          <a:solidFill>
            <a:srgbClr val="F8F2E9"/>
          </a:solidFill>
        </p:spPr>
        <p:txBody>
          <a:bodyPr wrap="square" lIns="0" tIns="0" rIns="0" bIns="0" rtlCol="0"/>
          <a:lstStyle/>
          <a:p>
            <a:endParaRPr/>
          </a:p>
        </p:txBody>
      </p:sp>
      <p:sp>
        <p:nvSpPr>
          <p:cNvPr id="260" name="object 260"/>
          <p:cNvSpPr/>
          <p:nvPr/>
        </p:nvSpPr>
        <p:spPr>
          <a:xfrm>
            <a:off x="4838289" y="2894596"/>
            <a:ext cx="7620" cy="1905"/>
          </a:xfrm>
          <a:custGeom>
            <a:avLst/>
            <a:gdLst/>
            <a:ahLst/>
            <a:cxnLst/>
            <a:rect l="l" t="t" r="r" b="b"/>
            <a:pathLst>
              <a:path w="7620" h="1905">
                <a:moveTo>
                  <a:pt x="7188" y="0"/>
                </a:moveTo>
                <a:lnTo>
                  <a:pt x="3797" y="1435"/>
                </a:lnTo>
                <a:lnTo>
                  <a:pt x="0" y="1892"/>
                </a:lnTo>
                <a:lnTo>
                  <a:pt x="2133" y="1739"/>
                </a:lnTo>
                <a:lnTo>
                  <a:pt x="4305" y="1651"/>
                </a:lnTo>
                <a:lnTo>
                  <a:pt x="6460" y="1651"/>
                </a:lnTo>
                <a:lnTo>
                  <a:pt x="7188" y="0"/>
                </a:lnTo>
                <a:close/>
              </a:path>
              <a:path w="7620" h="1905">
                <a:moveTo>
                  <a:pt x="6460" y="1651"/>
                </a:moveTo>
                <a:lnTo>
                  <a:pt x="4305" y="1651"/>
                </a:lnTo>
                <a:lnTo>
                  <a:pt x="6388" y="1816"/>
                </a:lnTo>
                <a:lnTo>
                  <a:pt x="6460" y="1651"/>
                </a:lnTo>
                <a:close/>
              </a:path>
            </a:pathLst>
          </a:custGeom>
          <a:solidFill>
            <a:srgbClr val="F8F2E9"/>
          </a:solidFill>
        </p:spPr>
        <p:txBody>
          <a:bodyPr wrap="square" lIns="0" tIns="0" rIns="0" bIns="0" rtlCol="0"/>
          <a:lstStyle/>
          <a:p>
            <a:endParaRPr/>
          </a:p>
        </p:txBody>
      </p:sp>
      <p:sp>
        <p:nvSpPr>
          <p:cNvPr id="261" name="object 261"/>
          <p:cNvSpPr/>
          <p:nvPr/>
        </p:nvSpPr>
        <p:spPr>
          <a:xfrm>
            <a:off x="4745226" y="2882562"/>
            <a:ext cx="10795" cy="5080"/>
          </a:xfrm>
          <a:custGeom>
            <a:avLst/>
            <a:gdLst/>
            <a:ahLst/>
            <a:cxnLst/>
            <a:rect l="l" t="t" r="r" b="b"/>
            <a:pathLst>
              <a:path w="10795" h="5080">
                <a:moveTo>
                  <a:pt x="8584" y="377"/>
                </a:moveTo>
                <a:lnTo>
                  <a:pt x="3041" y="1990"/>
                </a:lnTo>
                <a:lnTo>
                  <a:pt x="0" y="4021"/>
                </a:lnTo>
                <a:lnTo>
                  <a:pt x="6434" y="4127"/>
                </a:lnTo>
                <a:lnTo>
                  <a:pt x="9710" y="4953"/>
                </a:lnTo>
                <a:lnTo>
                  <a:pt x="8584" y="377"/>
                </a:lnTo>
                <a:close/>
              </a:path>
              <a:path w="10795" h="5080">
                <a:moveTo>
                  <a:pt x="8950" y="327"/>
                </a:moveTo>
                <a:lnTo>
                  <a:pt x="8757" y="327"/>
                </a:lnTo>
                <a:lnTo>
                  <a:pt x="10345" y="1320"/>
                </a:lnTo>
                <a:lnTo>
                  <a:pt x="8950" y="327"/>
                </a:lnTo>
                <a:close/>
              </a:path>
              <a:path w="10795" h="5080">
                <a:moveTo>
                  <a:pt x="8491" y="0"/>
                </a:moveTo>
                <a:lnTo>
                  <a:pt x="8584" y="377"/>
                </a:lnTo>
                <a:lnTo>
                  <a:pt x="8757" y="327"/>
                </a:lnTo>
                <a:lnTo>
                  <a:pt x="8950" y="327"/>
                </a:lnTo>
                <a:lnTo>
                  <a:pt x="8491" y="0"/>
                </a:lnTo>
                <a:close/>
              </a:path>
            </a:pathLst>
          </a:custGeom>
          <a:solidFill>
            <a:srgbClr val="F8F2E9"/>
          </a:solidFill>
        </p:spPr>
        <p:txBody>
          <a:bodyPr wrap="square" lIns="0" tIns="0" rIns="0" bIns="0" rtlCol="0"/>
          <a:lstStyle/>
          <a:p>
            <a:endParaRPr/>
          </a:p>
        </p:txBody>
      </p:sp>
      <p:sp>
        <p:nvSpPr>
          <p:cNvPr id="262" name="object 262"/>
          <p:cNvSpPr/>
          <p:nvPr/>
        </p:nvSpPr>
        <p:spPr>
          <a:xfrm>
            <a:off x="4822060" y="2901717"/>
            <a:ext cx="6350" cy="4445"/>
          </a:xfrm>
          <a:custGeom>
            <a:avLst/>
            <a:gdLst/>
            <a:ahLst/>
            <a:cxnLst/>
            <a:rect l="l" t="t" r="r" b="b"/>
            <a:pathLst>
              <a:path w="6350" h="4444">
                <a:moveTo>
                  <a:pt x="3873" y="0"/>
                </a:moveTo>
                <a:lnTo>
                  <a:pt x="0" y="3213"/>
                </a:lnTo>
                <a:lnTo>
                  <a:pt x="6350" y="3975"/>
                </a:lnTo>
                <a:lnTo>
                  <a:pt x="3873" y="0"/>
                </a:lnTo>
                <a:close/>
              </a:path>
            </a:pathLst>
          </a:custGeom>
          <a:solidFill>
            <a:srgbClr val="F8F2E9"/>
          </a:solidFill>
        </p:spPr>
        <p:txBody>
          <a:bodyPr wrap="square" lIns="0" tIns="0" rIns="0" bIns="0" rtlCol="0"/>
          <a:lstStyle/>
          <a:p>
            <a:endParaRPr/>
          </a:p>
        </p:txBody>
      </p:sp>
      <p:sp>
        <p:nvSpPr>
          <p:cNvPr id="263" name="object 263"/>
          <p:cNvSpPr/>
          <p:nvPr/>
        </p:nvSpPr>
        <p:spPr>
          <a:xfrm>
            <a:off x="4773631" y="2901593"/>
            <a:ext cx="14604" cy="2540"/>
          </a:xfrm>
          <a:custGeom>
            <a:avLst/>
            <a:gdLst/>
            <a:ahLst/>
            <a:cxnLst/>
            <a:rect l="l" t="t" r="r" b="b"/>
            <a:pathLst>
              <a:path w="14604" h="2539">
                <a:moveTo>
                  <a:pt x="0" y="0"/>
                </a:moveTo>
                <a:lnTo>
                  <a:pt x="253" y="1181"/>
                </a:lnTo>
                <a:lnTo>
                  <a:pt x="11290" y="2285"/>
                </a:lnTo>
                <a:lnTo>
                  <a:pt x="11125" y="1612"/>
                </a:lnTo>
                <a:lnTo>
                  <a:pt x="12522" y="1219"/>
                </a:lnTo>
                <a:lnTo>
                  <a:pt x="14249" y="927"/>
                </a:lnTo>
                <a:lnTo>
                  <a:pt x="7442" y="787"/>
                </a:lnTo>
                <a:lnTo>
                  <a:pt x="0" y="0"/>
                </a:lnTo>
                <a:close/>
              </a:path>
            </a:pathLst>
          </a:custGeom>
          <a:solidFill>
            <a:srgbClr val="F8F2E9"/>
          </a:solidFill>
        </p:spPr>
        <p:txBody>
          <a:bodyPr wrap="square" lIns="0" tIns="0" rIns="0" bIns="0" rtlCol="0"/>
          <a:lstStyle/>
          <a:p>
            <a:endParaRPr/>
          </a:p>
        </p:txBody>
      </p:sp>
      <p:sp>
        <p:nvSpPr>
          <p:cNvPr id="264" name="object 264"/>
          <p:cNvSpPr/>
          <p:nvPr/>
        </p:nvSpPr>
        <p:spPr>
          <a:xfrm>
            <a:off x="4787875" y="2901857"/>
            <a:ext cx="8890" cy="1270"/>
          </a:xfrm>
          <a:custGeom>
            <a:avLst/>
            <a:gdLst/>
            <a:ahLst/>
            <a:cxnLst/>
            <a:rect l="l" t="t" r="r" b="b"/>
            <a:pathLst>
              <a:path w="8889" h="1269">
                <a:moveTo>
                  <a:pt x="8877" y="0"/>
                </a:moveTo>
                <a:lnTo>
                  <a:pt x="6959" y="38"/>
                </a:lnTo>
                <a:lnTo>
                  <a:pt x="2844" y="177"/>
                </a:lnTo>
                <a:lnTo>
                  <a:pt x="0" y="660"/>
                </a:lnTo>
                <a:lnTo>
                  <a:pt x="3543" y="736"/>
                </a:lnTo>
                <a:lnTo>
                  <a:pt x="6908" y="647"/>
                </a:lnTo>
                <a:lnTo>
                  <a:pt x="8877" y="0"/>
                </a:lnTo>
                <a:close/>
              </a:path>
            </a:pathLst>
          </a:custGeom>
          <a:solidFill>
            <a:srgbClr val="F8F2E9"/>
          </a:solidFill>
        </p:spPr>
        <p:txBody>
          <a:bodyPr wrap="square" lIns="0" tIns="0" rIns="0" bIns="0" rtlCol="0"/>
          <a:lstStyle/>
          <a:p>
            <a:endParaRPr/>
          </a:p>
        </p:txBody>
      </p:sp>
      <p:sp>
        <p:nvSpPr>
          <p:cNvPr id="265" name="object 265"/>
          <p:cNvSpPr/>
          <p:nvPr/>
        </p:nvSpPr>
        <p:spPr>
          <a:xfrm>
            <a:off x="4802279" y="2905777"/>
            <a:ext cx="11430" cy="1270"/>
          </a:xfrm>
          <a:custGeom>
            <a:avLst/>
            <a:gdLst/>
            <a:ahLst/>
            <a:cxnLst/>
            <a:rect l="l" t="t" r="r" b="b"/>
            <a:pathLst>
              <a:path w="11429" h="1269">
                <a:moveTo>
                  <a:pt x="0" y="0"/>
                </a:moveTo>
                <a:lnTo>
                  <a:pt x="11049" y="1117"/>
                </a:lnTo>
                <a:lnTo>
                  <a:pt x="7785" y="279"/>
                </a:lnTo>
                <a:lnTo>
                  <a:pt x="0" y="0"/>
                </a:lnTo>
                <a:close/>
              </a:path>
            </a:pathLst>
          </a:custGeom>
          <a:solidFill>
            <a:srgbClr val="F8F2E9"/>
          </a:solidFill>
        </p:spPr>
        <p:txBody>
          <a:bodyPr wrap="square" lIns="0" tIns="0" rIns="0" bIns="0" rtlCol="0"/>
          <a:lstStyle/>
          <a:p>
            <a:endParaRPr/>
          </a:p>
        </p:txBody>
      </p:sp>
      <p:sp>
        <p:nvSpPr>
          <p:cNvPr id="266" name="object 266"/>
          <p:cNvSpPr/>
          <p:nvPr/>
        </p:nvSpPr>
        <p:spPr>
          <a:xfrm>
            <a:off x="4642004" y="2902003"/>
            <a:ext cx="15240" cy="3810"/>
          </a:xfrm>
          <a:custGeom>
            <a:avLst/>
            <a:gdLst/>
            <a:ahLst/>
            <a:cxnLst/>
            <a:rect l="l" t="t" r="r" b="b"/>
            <a:pathLst>
              <a:path w="15239" h="3810">
                <a:moveTo>
                  <a:pt x="13271" y="0"/>
                </a:moveTo>
                <a:lnTo>
                  <a:pt x="1231" y="1143"/>
                </a:lnTo>
                <a:lnTo>
                  <a:pt x="0" y="2514"/>
                </a:lnTo>
                <a:lnTo>
                  <a:pt x="3289" y="3340"/>
                </a:lnTo>
                <a:lnTo>
                  <a:pt x="7772" y="2806"/>
                </a:lnTo>
                <a:lnTo>
                  <a:pt x="10655" y="1854"/>
                </a:lnTo>
                <a:lnTo>
                  <a:pt x="15113" y="1320"/>
                </a:lnTo>
                <a:lnTo>
                  <a:pt x="13271" y="0"/>
                </a:lnTo>
                <a:close/>
              </a:path>
            </a:pathLst>
          </a:custGeom>
          <a:solidFill>
            <a:srgbClr val="F8F2E9"/>
          </a:solidFill>
        </p:spPr>
        <p:txBody>
          <a:bodyPr wrap="square" lIns="0" tIns="0" rIns="0" bIns="0" rtlCol="0"/>
          <a:lstStyle/>
          <a:p>
            <a:endParaRPr/>
          </a:p>
        </p:txBody>
      </p:sp>
      <p:sp>
        <p:nvSpPr>
          <p:cNvPr id="267" name="object 267"/>
          <p:cNvSpPr/>
          <p:nvPr/>
        </p:nvSpPr>
        <p:spPr>
          <a:xfrm>
            <a:off x="4686016" y="2909886"/>
            <a:ext cx="5715" cy="5080"/>
          </a:xfrm>
          <a:custGeom>
            <a:avLst/>
            <a:gdLst/>
            <a:ahLst/>
            <a:cxnLst/>
            <a:rect l="l" t="t" r="r" b="b"/>
            <a:pathLst>
              <a:path w="5714" h="5080">
                <a:moveTo>
                  <a:pt x="368" y="0"/>
                </a:moveTo>
                <a:lnTo>
                  <a:pt x="0" y="4940"/>
                </a:lnTo>
                <a:lnTo>
                  <a:pt x="5676" y="3035"/>
                </a:lnTo>
                <a:lnTo>
                  <a:pt x="2425" y="2209"/>
                </a:lnTo>
                <a:lnTo>
                  <a:pt x="2197" y="1320"/>
                </a:lnTo>
                <a:lnTo>
                  <a:pt x="368" y="0"/>
                </a:lnTo>
                <a:close/>
              </a:path>
            </a:pathLst>
          </a:custGeom>
          <a:solidFill>
            <a:srgbClr val="F8F2E9"/>
          </a:solidFill>
        </p:spPr>
        <p:txBody>
          <a:bodyPr wrap="square" lIns="0" tIns="0" rIns="0" bIns="0" rtlCol="0"/>
          <a:lstStyle/>
          <a:p>
            <a:endParaRPr/>
          </a:p>
        </p:txBody>
      </p:sp>
      <p:sp>
        <p:nvSpPr>
          <p:cNvPr id="268" name="object 268"/>
          <p:cNvSpPr/>
          <p:nvPr/>
        </p:nvSpPr>
        <p:spPr>
          <a:xfrm>
            <a:off x="4648104" y="2914075"/>
            <a:ext cx="19685" cy="3810"/>
          </a:xfrm>
          <a:custGeom>
            <a:avLst/>
            <a:gdLst/>
            <a:ahLst/>
            <a:cxnLst/>
            <a:rect l="l" t="t" r="r" b="b"/>
            <a:pathLst>
              <a:path w="19685" h="3810">
                <a:moveTo>
                  <a:pt x="8472" y="0"/>
                </a:moveTo>
                <a:lnTo>
                  <a:pt x="5476" y="1188"/>
                </a:lnTo>
                <a:lnTo>
                  <a:pt x="1195" y="2443"/>
                </a:lnTo>
                <a:lnTo>
                  <a:pt x="0" y="3380"/>
                </a:lnTo>
                <a:lnTo>
                  <a:pt x="6262" y="3619"/>
                </a:lnTo>
                <a:lnTo>
                  <a:pt x="7481" y="2260"/>
                </a:lnTo>
                <a:lnTo>
                  <a:pt x="19546" y="1130"/>
                </a:lnTo>
                <a:lnTo>
                  <a:pt x="8472" y="0"/>
                </a:lnTo>
                <a:close/>
              </a:path>
            </a:pathLst>
          </a:custGeom>
          <a:solidFill>
            <a:srgbClr val="F8F2E9"/>
          </a:solidFill>
        </p:spPr>
        <p:txBody>
          <a:bodyPr wrap="square" lIns="0" tIns="0" rIns="0" bIns="0" rtlCol="0"/>
          <a:lstStyle/>
          <a:p>
            <a:endParaRPr/>
          </a:p>
        </p:txBody>
      </p:sp>
      <p:sp>
        <p:nvSpPr>
          <p:cNvPr id="269" name="object 269"/>
          <p:cNvSpPr/>
          <p:nvPr/>
        </p:nvSpPr>
        <p:spPr>
          <a:xfrm>
            <a:off x="4475127" y="2899656"/>
            <a:ext cx="3175" cy="8255"/>
          </a:xfrm>
          <a:custGeom>
            <a:avLst/>
            <a:gdLst/>
            <a:ahLst/>
            <a:cxnLst/>
            <a:rect l="l" t="t" r="r" b="b"/>
            <a:pathLst>
              <a:path w="3175" h="8255">
                <a:moveTo>
                  <a:pt x="2628" y="0"/>
                </a:moveTo>
                <a:lnTo>
                  <a:pt x="0" y="8166"/>
                </a:lnTo>
                <a:lnTo>
                  <a:pt x="3060" y="8115"/>
                </a:lnTo>
                <a:lnTo>
                  <a:pt x="2628" y="0"/>
                </a:lnTo>
                <a:close/>
              </a:path>
            </a:pathLst>
          </a:custGeom>
          <a:solidFill>
            <a:srgbClr val="F8F2E9"/>
          </a:solidFill>
        </p:spPr>
        <p:txBody>
          <a:bodyPr wrap="square" lIns="0" tIns="0" rIns="0" bIns="0" rtlCol="0"/>
          <a:lstStyle/>
          <a:p>
            <a:endParaRPr/>
          </a:p>
        </p:txBody>
      </p:sp>
      <p:sp>
        <p:nvSpPr>
          <p:cNvPr id="270" name="object 270"/>
          <p:cNvSpPr/>
          <p:nvPr/>
        </p:nvSpPr>
        <p:spPr>
          <a:xfrm>
            <a:off x="4311257" y="2921001"/>
            <a:ext cx="24130" cy="6350"/>
          </a:xfrm>
          <a:custGeom>
            <a:avLst/>
            <a:gdLst/>
            <a:ahLst/>
            <a:cxnLst/>
            <a:rect l="l" t="t" r="r" b="b"/>
            <a:pathLst>
              <a:path w="24129" h="6350">
                <a:moveTo>
                  <a:pt x="0" y="876"/>
                </a:moveTo>
                <a:lnTo>
                  <a:pt x="3949" y="6210"/>
                </a:lnTo>
                <a:lnTo>
                  <a:pt x="10703" y="6286"/>
                </a:lnTo>
                <a:lnTo>
                  <a:pt x="12609" y="4740"/>
                </a:lnTo>
                <a:lnTo>
                  <a:pt x="14256" y="3284"/>
                </a:lnTo>
                <a:lnTo>
                  <a:pt x="20838" y="3284"/>
                </a:lnTo>
                <a:lnTo>
                  <a:pt x="23051" y="2019"/>
                </a:lnTo>
                <a:lnTo>
                  <a:pt x="4521" y="2019"/>
                </a:lnTo>
                <a:lnTo>
                  <a:pt x="0" y="876"/>
                </a:lnTo>
                <a:close/>
              </a:path>
              <a:path w="24129" h="6350">
                <a:moveTo>
                  <a:pt x="20838" y="3284"/>
                </a:moveTo>
                <a:lnTo>
                  <a:pt x="14256" y="3284"/>
                </a:lnTo>
                <a:lnTo>
                  <a:pt x="20231" y="3632"/>
                </a:lnTo>
                <a:lnTo>
                  <a:pt x="20838" y="3284"/>
                </a:lnTo>
                <a:close/>
              </a:path>
              <a:path w="24129" h="6350">
                <a:moveTo>
                  <a:pt x="13131" y="0"/>
                </a:moveTo>
                <a:lnTo>
                  <a:pt x="4521" y="2019"/>
                </a:lnTo>
                <a:lnTo>
                  <a:pt x="23051" y="2019"/>
                </a:lnTo>
                <a:lnTo>
                  <a:pt x="23583" y="1714"/>
                </a:lnTo>
                <a:lnTo>
                  <a:pt x="9690" y="1651"/>
                </a:lnTo>
                <a:lnTo>
                  <a:pt x="13131" y="0"/>
                </a:lnTo>
                <a:close/>
              </a:path>
            </a:pathLst>
          </a:custGeom>
          <a:solidFill>
            <a:srgbClr val="F8F2E9"/>
          </a:solidFill>
        </p:spPr>
        <p:txBody>
          <a:bodyPr wrap="square" lIns="0" tIns="0" rIns="0" bIns="0" rtlCol="0"/>
          <a:lstStyle/>
          <a:p>
            <a:endParaRPr/>
          </a:p>
        </p:txBody>
      </p:sp>
      <p:sp>
        <p:nvSpPr>
          <p:cNvPr id="271" name="object 271"/>
          <p:cNvSpPr/>
          <p:nvPr/>
        </p:nvSpPr>
        <p:spPr>
          <a:xfrm>
            <a:off x="4324387" y="2919771"/>
            <a:ext cx="4445" cy="1270"/>
          </a:xfrm>
          <a:custGeom>
            <a:avLst/>
            <a:gdLst/>
            <a:ahLst/>
            <a:cxnLst/>
            <a:rect l="l" t="t" r="r" b="b"/>
            <a:pathLst>
              <a:path w="4445" h="1269">
                <a:moveTo>
                  <a:pt x="4394" y="0"/>
                </a:moveTo>
                <a:lnTo>
                  <a:pt x="1865" y="520"/>
                </a:lnTo>
                <a:lnTo>
                  <a:pt x="670" y="914"/>
                </a:lnTo>
                <a:lnTo>
                  <a:pt x="0" y="1231"/>
                </a:lnTo>
                <a:lnTo>
                  <a:pt x="1478" y="888"/>
                </a:lnTo>
                <a:lnTo>
                  <a:pt x="2882" y="507"/>
                </a:lnTo>
                <a:lnTo>
                  <a:pt x="4394" y="0"/>
                </a:lnTo>
                <a:close/>
              </a:path>
            </a:pathLst>
          </a:custGeom>
          <a:solidFill>
            <a:srgbClr val="F8F2E9"/>
          </a:solidFill>
        </p:spPr>
        <p:txBody>
          <a:bodyPr wrap="square" lIns="0" tIns="0" rIns="0" bIns="0" rtlCol="0"/>
          <a:lstStyle/>
          <a:p>
            <a:endParaRPr/>
          </a:p>
        </p:txBody>
      </p:sp>
      <p:sp>
        <p:nvSpPr>
          <p:cNvPr id="274" name="object 274"/>
          <p:cNvSpPr/>
          <p:nvPr/>
        </p:nvSpPr>
        <p:spPr>
          <a:xfrm>
            <a:off x="3629177" y="2925102"/>
            <a:ext cx="4445" cy="5080"/>
          </a:xfrm>
          <a:custGeom>
            <a:avLst/>
            <a:gdLst/>
            <a:ahLst/>
            <a:cxnLst/>
            <a:rect l="l" t="t" r="r" b="b"/>
            <a:pathLst>
              <a:path w="4445" h="5080">
                <a:moveTo>
                  <a:pt x="0" y="0"/>
                </a:moveTo>
                <a:lnTo>
                  <a:pt x="1866" y="4572"/>
                </a:lnTo>
                <a:lnTo>
                  <a:pt x="4013" y="4673"/>
                </a:lnTo>
                <a:lnTo>
                  <a:pt x="0" y="0"/>
                </a:lnTo>
                <a:close/>
              </a:path>
            </a:pathLst>
          </a:custGeom>
          <a:solidFill>
            <a:srgbClr val="F8F2E9"/>
          </a:solidFill>
        </p:spPr>
        <p:txBody>
          <a:bodyPr wrap="square" lIns="0" tIns="0" rIns="0" bIns="0" rtlCol="0"/>
          <a:lstStyle/>
          <a:p>
            <a:endParaRPr/>
          </a:p>
        </p:txBody>
      </p:sp>
      <p:sp>
        <p:nvSpPr>
          <p:cNvPr id="275" name="object 275"/>
          <p:cNvSpPr/>
          <p:nvPr/>
        </p:nvSpPr>
        <p:spPr>
          <a:xfrm>
            <a:off x="3525439" y="2929796"/>
            <a:ext cx="15240" cy="6350"/>
          </a:xfrm>
          <a:custGeom>
            <a:avLst/>
            <a:gdLst/>
            <a:ahLst/>
            <a:cxnLst/>
            <a:rect l="l" t="t" r="r" b="b"/>
            <a:pathLst>
              <a:path w="15239" h="6350">
                <a:moveTo>
                  <a:pt x="0" y="0"/>
                </a:moveTo>
                <a:lnTo>
                  <a:pt x="1155" y="5829"/>
                </a:lnTo>
                <a:lnTo>
                  <a:pt x="5422" y="6019"/>
                </a:lnTo>
                <a:lnTo>
                  <a:pt x="0" y="0"/>
                </a:lnTo>
                <a:close/>
              </a:path>
              <a:path w="15239" h="6350">
                <a:moveTo>
                  <a:pt x="10426" y="4978"/>
                </a:moveTo>
                <a:lnTo>
                  <a:pt x="5422" y="6019"/>
                </a:lnTo>
                <a:lnTo>
                  <a:pt x="14706" y="5181"/>
                </a:lnTo>
                <a:lnTo>
                  <a:pt x="10426" y="4978"/>
                </a:lnTo>
                <a:close/>
              </a:path>
            </a:pathLst>
          </a:custGeom>
          <a:solidFill>
            <a:srgbClr val="F8F2E9"/>
          </a:solidFill>
        </p:spPr>
        <p:txBody>
          <a:bodyPr wrap="square" lIns="0" tIns="0" rIns="0" bIns="0" rtlCol="0"/>
          <a:lstStyle/>
          <a:p>
            <a:endParaRPr/>
          </a:p>
        </p:txBody>
      </p:sp>
      <p:sp>
        <p:nvSpPr>
          <p:cNvPr id="276" name="object 276"/>
          <p:cNvSpPr/>
          <p:nvPr/>
        </p:nvSpPr>
        <p:spPr>
          <a:xfrm>
            <a:off x="2614400" y="341879"/>
            <a:ext cx="2241138" cy="1006199"/>
          </a:xfrm>
          <a:prstGeom prst="rect">
            <a:avLst/>
          </a:prstGeom>
          <a:blipFill>
            <a:blip r:embed="rId3" cstate="print"/>
            <a:stretch>
              <a:fillRect/>
            </a:stretch>
          </a:blipFill>
        </p:spPr>
        <p:txBody>
          <a:bodyPr wrap="square" lIns="0" tIns="0" rIns="0" bIns="0" rtlCol="0"/>
          <a:lstStyle/>
          <a:p>
            <a:endParaRPr/>
          </a:p>
        </p:txBody>
      </p:sp>
      <p:sp>
        <p:nvSpPr>
          <p:cNvPr id="348" name="object 179">
            <a:extLst>
              <a:ext uri="{FF2B5EF4-FFF2-40B4-BE49-F238E27FC236}">
                <a16:creationId xmlns:a16="http://schemas.microsoft.com/office/drawing/2014/main" id="{F17BFA19-38BA-0A49-8683-6B0925A2C0BE}"/>
              </a:ext>
            </a:extLst>
          </p:cNvPr>
          <p:cNvSpPr/>
          <p:nvPr/>
        </p:nvSpPr>
        <p:spPr>
          <a:xfrm>
            <a:off x="5096364" y="2887277"/>
            <a:ext cx="11430" cy="1905"/>
          </a:xfrm>
          <a:custGeom>
            <a:avLst/>
            <a:gdLst/>
            <a:ahLst/>
            <a:cxnLst/>
            <a:rect l="l" t="t" r="r" b="b"/>
            <a:pathLst>
              <a:path w="11429" h="1905">
                <a:moveTo>
                  <a:pt x="7923" y="1219"/>
                </a:moveTo>
                <a:lnTo>
                  <a:pt x="1422" y="1219"/>
                </a:lnTo>
                <a:lnTo>
                  <a:pt x="5842" y="1879"/>
                </a:lnTo>
                <a:lnTo>
                  <a:pt x="7923" y="1219"/>
                </a:lnTo>
                <a:close/>
              </a:path>
              <a:path w="11429" h="1905">
                <a:moveTo>
                  <a:pt x="10998" y="0"/>
                </a:moveTo>
                <a:lnTo>
                  <a:pt x="7696" y="342"/>
                </a:lnTo>
                <a:lnTo>
                  <a:pt x="4191" y="558"/>
                </a:lnTo>
                <a:lnTo>
                  <a:pt x="431" y="584"/>
                </a:lnTo>
                <a:lnTo>
                  <a:pt x="94" y="1041"/>
                </a:lnTo>
                <a:lnTo>
                  <a:pt x="0" y="1384"/>
                </a:lnTo>
                <a:lnTo>
                  <a:pt x="1422" y="1219"/>
                </a:lnTo>
                <a:lnTo>
                  <a:pt x="7923" y="1219"/>
                </a:lnTo>
                <a:lnTo>
                  <a:pt x="8483" y="1041"/>
                </a:lnTo>
                <a:lnTo>
                  <a:pt x="10998" y="0"/>
                </a:lnTo>
                <a:close/>
              </a:path>
            </a:pathLst>
          </a:custGeom>
          <a:solidFill>
            <a:srgbClr val="F8F2E9"/>
          </a:solidFill>
        </p:spPr>
        <p:txBody>
          <a:bodyPr wrap="square" lIns="0" tIns="0" rIns="0" bIns="0" rtlCol="0"/>
          <a:lstStyle/>
          <a:p>
            <a:endParaRPr/>
          </a:p>
        </p:txBody>
      </p:sp>
      <p:sp>
        <p:nvSpPr>
          <p:cNvPr id="349" name="object 211">
            <a:extLst>
              <a:ext uri="{FF2B5EF4-FFF2-40B4-BE49-F238E27FC236}">
                <a16:creationId xmlns:a16="http://schemas.microsoft.com/office/drawing/2014/main" id="{69CD2155-E570-7C48-876D-479BFA69850A}"/>
              </a:ext>
            </a:extLst>
          </p:cNvPr>
          <p:cNvSpPr/>
          <p:nvPr/>
        </p:nvSpPr>
        <p:spPr>
          <a:xfrm>
            <a:off x="2655103" y="2879394"/>
            <a:ext cx="2336800" cy="57150"/>
          </a:xfrm>
          <a:custGeom>
            <a:avLst/>
            <a:gdLst/>
            <a:ahLst/>
            <a:cxnLst/>
            <a:rect l="l" t="t" r="r" b="b"/>
            <a:pathLst>
              <a:path w="2336800" h="57150">
                <a:moveTo>
                  <a:pt x="1056944" y="45847"/>
                </a:moveTo>
                <a:lnTo>
                  <a:pt x="1052283" y="46228"/>
                </a:lnTo>
                <a:lnTo>
                  <a:pt x="1063752" y="49403"/>
                </a:lnTo>
                <a:lnTo>
                  <a:pt x="1054351" y="52070"/>
                </a:lnTo>
                <a:lnTo>
                  <a:pt x="1047975" y="53467"/>
                </a:lnTo>
                <a:lnTo>
                  <a:pt x="1046214" y="54737"/>
                </a:lnTo>
                <a:lnTo>
                  <a:pt x="1050658" y="57023"/>
                </a:lnTo>
                <a:lnTo>
                  <a:pt x="1058338" y="52197"/>
                </a:lnTo>
                <a:lnTo>
                  <a:pt x="1089189" y="50038"/>
                </a:lnTo>
                <a:lnTo>
                  <a:pt x="1094429" y="46736"/>
                </a:lnTo>
                <a:lnTo>
                  <a:pt x="1060843" y="46736"/>
                </a:lnTo>
                <a:lnTo>
                  <a:pt x="1056944" y="45847"/>
                </a:lnTo>
                <a:close/>
              </a:path>
              <a:path w="2336800" h="57150">
                <a:moveTo>
                  <a:pt x="1352196" y="40386"/>
                </a:moveTo>
                <a:lnTo>
                  <a:pt x="1215161" y="40386"/>
                </a:lnTo>
                <a:lnTo>
                  <a:pt x="1218082" y="42545"/>
                </a:lnTo>
                <a:lnTo>
                  <a:pt x="1223746" y="43815"/>
                </a:lnTo>
                <a:lnTo>
                  <a:pt x="1220419" y="44577"/>
                </a:lnTo>
                <a:lnTo>
                  <a:pt x="1215037" y="46642"/>
                </a:lnTo>
                <a:lnTo>
                  <a:pt x="1218895" y="47117"/>
                </a:lnTo>
                <a:lnTo>
                  <a:pt x="1207160" y="48514"/>
                </a:lnTo>
                <a:lnTo>
                  <a:pt x="1213168" y="51689"/>
                </a:lnTo>
                <a:lnTo>
                  <a:pt x="1220014" y="53213"/>
                </a:lnTo>
                <a:lnTo>
                  <a:pt x="1227929" y="54229"/>
                </a:lnTo>
                <a:lnTo>
                  <a:pt x="1237145" y="56261"/>
                </a:lnTo>
                <a:lnTo>
                  <a:pt x="1231883" y="53848"/>
                </a:lnTo>
                <a:lnTo>
                  <a:pt x="1224376" y="50292"/>
                </a:lnTo>
                <a:lnTo>
                  <a:pt x="1219987" y="46609"/>
                </a:lnTo>
                <a:lnTo>
                  <a:pt x="1224076" y="43815"/>
                </a:lnTo>
                <a:lnTo>
                  <a:pt x="1237171" y="43815"/>
                </a:lnTo>
                <a:lnTo>
                  <a:pt x="1240167" y="42926"/>
                </a:lnTo>
                <a:lnTo>
                  <a:pt x="1328119" y="42926"/>
                </a:lnTo>
                <a:lnTo>
                  <a:pt x="1335405" y="41656"/>
                </a:lnTo>
                <a:lnTo>
                  <a:pt x="1351245" y="41656"/>
                </a:lnTo>
                <a:lnTo>
                  <a:pt x="1351780" y="40767"/>
                </a:lnTo>
                <a:lnTo>
                  <a:pt x="1352196" y="40386"/>
                </a:lnTo>
                <a:close/>
              </a:path>
              <a:path w="2336800" h="57150">
                <a:moveTo>
                  <a:pt x="1007823" y="46863"/>
                </a:moveTo>
                <a:lnTo>
                  <a:pt x="997000" y="46863"/>
                </a:lnTo>
                <a:lnTo>
                  <a:pt x="1007071" y="52451"/>
                </a:lnTo>
                <a:lnTo>
                  <a:pt x="1011169" y="50800"/>
                </a:lnTo>
                <a:lnTo>
                  <a:pt x="1008360" y="48260"/>
                </a:lnTo>
                <a:lnTo>
                  <a:pt x="1007823" y="46863"/>
                </a:lnTo>
                <a:close/>
              </a:path>
              <a:path w="2336800" h="57150">
                <a:moveTo>
                  <a:pt x="1319170" y="44323"/>
                </a:moveTo>
                <a:lnTo>
                  <a:pt x="1270127" y="44323"/>
                </a:lnTo>
                <a:lnTo>
                  <a:pt x="1280845" y="44831"/>
                </a:lnTo>
                <a:lnTo>
                  <a:pt x="1283068" y="48768"/>
                </a:lnTo>
                <a:lnTo>
                  <a:pt x="1285582" y="52070"/>
                </a:lnTo>
                <a:lnTo>
                  <a:pt x="1291287" y="51435"/>
                </a:lnTo>
                <a:lnTo>
                  <a:pt x="1288632" y="49149"/>
                </a:lnTo>
                <a:lnTo>
                  <a:pt x="1286570" y="46482"/>
                </a:lnTo>
                <a:lnTo>
                  <a:pt x="1294053" y="44831"/>
                </a:lnTo>
                <a:lnTo>
                  <a:pt x="1315508" y="44831"/>
                </a:lnTo>
                <a:lnTo>
                  <a:pt x="1319170" y="44323"/>
                </a:lnTo>
                <a:close/>
              </a:path>
              <a:path w="2336800" h="57150">
                <a:moveTo>
                  <a:pt x="948458" y="46990"/>
                </a:moveTo>
                <a:lnTo>
                  <a:pt x="891387" y="46990"/>
                </a:lnTo>
                <a:lnTo>
                  <a:pt x="892835" y="48387"/>
                </a:lnTo>
                <a:lnTo>
                  <a:pt x="902512" y="50673"/>
                </a:lnTo>
                <a:lnTo>
                  <a:pt x="899706" y="51816"/>
                </a:lnTo>
                <a:lnTo>
                  <a:pt x="909629" y="51689"/>
                </a:lnTo>
                <a:lnTo>
                  <a:pt x="932990" y="48006"/>
                </a:lnTo>
                <a:lnTo>
                  <a:pt x="945451" y="48006"/>
                </a:lnTo>
                <a:lnTo>
                  <a:pt x="945946" y="47625"/>
                </a:lnTo>
                <a:lnTo>
                  <a:pt x="947610" y="47117"/>
                </a:lnTo>
                <a:lnTo>
                  <a:pt x="948458" y="46990"/>
                </a:lnTo>
                <a:close/>
              </a:path>
              <a:path w="2336800" h="57150">
                <a:moveTo>
                  <a:pt x="1266987" y="45593"/>
                </a:moveTo>
                <a:lnTo>
                  <a:pt x="1256233" y="45593"/>
                </a:lnTo>
                <a:lnTo>
                  <a:pt x="1255623" y="50673"/>
                </a:lnTo>
                <a:lnTo>
                  <a:pt x="1265237" y="49149"/>
                </a:lnTo>
                <a:lnTo>
                  <a:pt x="1264475" y="46609"/>
                </a:lnTo>
                <a:lnTo>
                  <a:pt x="1266987" y="45593"/>
                </a:lnTo>
                <a:close/>
              </a:path>
              <a:path w="2336800" h="57150">
                <a:moveTo>
                  <a:pt x="879282" y="48904"/>
                </a:moveTo>
                <a:lnTo>
                  <a:pt x="869708" y="50419"/>
                </a:lnTo>
                <a:lnTo>
                  <a:pt x="879297" y="49022"/>
                </a:lnTo>
                <a:close/>
              </a:path>
              <a:path w="2336800" h="57150">
                <a:moveTo>
                  <a:pt x="2186519" y="14732"/>
                </a:moveTo>
                <a:lnTo>
                  <a:pt x="1893290" y="14732"/>
                </a:lnTo>
                <a:lnTo>
                  <a:pt x="1883753" y="21082"/>
                </a:lnTo>
                <a:lnTo>
                  <a:pt x="1870660" y="28702"/>
                </a:lnTo>
                <a:lnTo>
                  <a:pt x="1856655" y="36195"/>
                </a:lnTo>
                <a:lnTo>
                  <a:pt x="1844382" y="41783"/>
                </a:lnTo>
                <a:lnTo>
                  <a:pt x="1848379" y="43180"/>
                </a:lnTo>
                <a:lnTo>
                  <a:pt x="1850116" y="44069"/>
                </a:lnTo>
                <a:lnTo>
                  <a:pt x="1852616" y="44577"/>
                </a:lnTo>
                <a:lnTo>
                  <a:pt x="1858899" y="44577"/>
                </a:lnTo>
                <a:lnTo>
                  <a:pt x="1863229" y="47117"/>
                </a:lnTo>
                <a:lnTo>
                  <a:pt x="1852231" y="48387"/>
                </a:lnTo>
                <a:lnTo>
                  <a:pt x="1848624" y="48514"/>
                </a:lnTo>
                <a:lnTo>
                  <a:pt x="1877123" y="50038"/>
                </a:lnTo>
                <a:lnTo>
                  <a:pt x="1879981" y="46863"/>
                </a:lnTo>
                <a:lnTo>
                  <a:pt x="1883697" y="45847"/>
                </a:lnTo>
                <a:lnTo>
                  <a:pt x="1866887" y="45847"/>
                </a:lnTo>
                <a:lnTo>
                  <a:pt x="1869468" y="41148"/>
                </a:lnTo>
                <a:lnTo>
                  <a:pt x="1877887" y="36322"/>
                </a:lnTo>
                <a:lnTo>
                  <a:pt x="1890327" y="32639"/>
                </a:lnTo>
                <a:lnTo>
                  <a:pt x="1904974" y="31623"/>
                </a:lnTo>
                <a:lnTo>
                  <a:pt x="1954239" y="31623"/>
                </a:lnTo>
                <a:lnTo>
                  <a:pt x="1953918" y="30353"/>
                </a:lnTo>
                <a:lnTo>
                  <a:pt x="1954042" y="21209"/>
                </a:lnTo>
                <a:lnTo>
                  <a:pt x="1956562" y="15748"/>
                </a:lnTo>
                <a:lnTo>
                  <a:pt x="2183419" y="15748"/>
                </a:lnTo>
                <a:lnTo>
                  <a:pt x="2185658" y="14986"/>
                </a:lnTo>
                <a:lnTo>
                  <a:pt x="2186519" y="14732"/>
                </a:lnTo>
                <a:close/>
              </a:path>
              <a:path w="2336800" h="57150">
                <a:moveTo>
                  <a:pt x="1117945" y="43307"/>
                </a:moveTo>
                <a:lnTo>
                  <a:pt x="1024547" y="43307"/>
                </a:lnTo>
                <a:lnTo>
                  <a:pt x="1026381" y="45085"/>
                </a:lnTo>
                <a:lnTo>
                  <a:pt x="1026481" y="47752"/>
                </a:lnTo>
                <a:lnTo>
                  <a:pt x="1028458" y="49657"/>
                </a:lnTo>
                <a:lnTo>
                  <a:pt x="1035614" y="47244"/>
                </a:lnTo>
                <a:lnTo>
                  <a:pt x="1044551" y="44831"/>
                </a:lnTo>
                <a:lnTo>
                  <a:pt x="1054785" y="43942"/>
                </a:lnTo>
                <a:lnTo>
                  <a:pt x="1116845" y="43942"/>
                </a:lnTo>
                <a:lnTo>
                  <a:pt x="1117945" y="43307"/>
                </a:lnTo>
                <a:close/>
              </a:path>
              <a:path w="2336800" h="57150">
                <a:moveTo>
                  <a:pt x="716182" y="48233"/>
                </a:moveTo>
                <a:lnTo>
                  <a:pt x="721918" y="49530"/>
                </a:lnTo>
                <a:lnTo>
                  <a:pt x="726401" y="48895"/>
                </a:lnTo>
                <a:lnTo>
                  <a:pt x="716182" y="48233"/>
                </a:lnTo>
                <a:close/>
              </a:path>
              <a:path w="2336800" h="57150">
                <a:moveTo>
                  <a:pt x="739512" y="44958"/>
                </a:moveTo>
                <a:lnTo>
                  <a:pt x="716572" y="44958"/>
                </a:lnTo>
                <a:lnTo>
                  <a:pt x="722884" y="45720"/>
                </a:lnTo>
                <a:lnTo>
                  <a:pt x="731202" y="47117"/>
                </a:lnTo>
                <a:lnTo>
                  <a:pt x="735076" y="49149"/>
                </a:lnTo>
                <a:lnTo>
                  <a:pt x="743954" y="48133"/>
                </a:lnTo>
                <a:lnTo>
                  <a:pt x="742789" y="46609"/>
                </a:lnTo>
                <a:lnTo>
                  <a:pt x="739512" y="44958"/>
                </a:lnTo>
                <a:close/>
              </a:path>
              <a:path w="2336800" h="57150">
                <a:moveTo>
                  <a:pt x="1119044" y="42672"/>
                </a:moveTo>
                <a:lnTo>
                  <a:pt x="880630" y="42672"/>
                </a:lnTo>
                <a:lnTo>
                  <a:pt x="879024" y="45466"/>
                </a:lnTo>
                <a:lnTo>
                  <a:pt x="878942" y="46228"/>
                </a:lnTo>
                <a:lnTo>
                  <a:pt x="879282" y="48904"/>
                </a:lnTo>
                <a:lnTo>
                  <a:pt x="891387" y="46990"/>
                </a:lnTo>
                <a:lnTo>
                  <a:pt x="948458" y="46990"/>
                </a:lnTo>
                <a:lnTo>
                  <a:pt x="951001" y="46609"/>
                </a:lnTo>
                <a:lnTo>
                  <a:pt x="1007725" y="46609"/>
                </a:lnTo>
                <a:lnTo>
                  <a:pt x="1007286" y="45466"/>
                </a:lnTo>
                <a:lnTo>
                  <a:pt x="1016584" y="43307"/>
                </a:lnTo>
                <a:lnTo>
                  <a:pt x="1117945" y="43307"/>
                </a:lnTo>
                <a:lnTo>
                  <a:pt x="1119044" y="42672"/>
                </a:lnTo>
                <a:close/>
              </a:path>
              <a:path w="2336800" h="57150">
                <a:moveTo>
                  <a:pt x="1099756" y="47879"/>
                </a:moveTo>
                <a:lnTo>
                  <a:pt x="1107965" y="48895"/>
                </a:lnTo>
                <a:lnTo>
                  <a:pt x="1109601" y="48006"/>
                </a:lnTo>
                <a:lnTo>
                  <a:pt x="1101902" y="48006"/>
                </a:lnTo>
                <a:lnTo>
                  <a:pt x="1099756" y="47879"/>
                </a:lnTo>
                <a:close/>
              </a:path>
              <a:path w="2336800" h="57150">
                <a:moveTo>
                  <a:pt x="1007725" y="46609"/>
                </a:moveTo>
                <a:lnTo>
                  <a:pt x="951001" y="46609"/>
                </a:lnTo>
                <a:lnTo>
                  <a:pt x="972958" y="48641"/>
                </a:lnTo>
                <a:lnTo>
                  <a:pt x="984428" y="48768"/>
                </a:lnTo>
                <a:lnTo>
                  <a:pt x="997000" y="46863"/>
                </a:lnTo>
                <a:lnTo>
                  <a:pt x="1007823" y="46863"/>
                </a:lnTo>
                <a:lnTo>
                  <a:pt x="1007725" y="46609"/>
                </a:lnTo>
                <a:close/>
              </a:path>
              <a:path w="2336800" h="57150">
                <a:moveTo>
                  <a:pt x="678838" y="45593"/>
                </a:moveTo>
                <a:lnTo>
                  <a:pt x="666126" y="45593"/>
                </a:lnTo>
                <a:lnTo>
                  <a:pt x="674735" y="46736"/>
                </a:lnTo>
                <a:lnTo>
                  <a:pt x="683252" y="48387"/>
                </a:lnTo>
                <a:lnTo>
                  <a:pt x="691794" y="48133"/>
                </a:lnTo>
                <a:lnTo>
                  <a:pt x="680673" y="47498"/>
                </a:lnTo>
                <a:lnTo>
                  <a:pt x="678838" y="45593"/>
                </a:lnTo>
                <a:close/>
              </a:path>
              <a:path w="2336800" h="57150">
                <a:moveTo>
                  <a:pt x="829614" y="43434"/>
                </a:moveTo>
                <a:lnTo>
                  <a:pt x="828916" y="44704"/>
                </a:lnTo>
                <a:lnTo>
                  <a:pt x="826122" y="45847"/>
                </a:lnTo>
                <a:lnTo>
                  <a:pt x="825398" y="47117"/>
                </a:lnTo>
                <a:lnTo>
                  <a:pt x="832116" y="48260"/>
                </a:lnTo>
                <a:lnTo>
                  <a:pt x="839384" y="48387"/>
                </a:lnTo>
                <a:lnTo>
                  <a:pt x="846190" y="48006"/>
                </a:lnTo>
                <a:lnTo>
                  <a:pt x="851522" y="47625"/>
                </a:lnTo>
                <a:lnTo>
                  <a:pt x="849337" y="47498"/>
                </a:lnTo>
                <a:lnTo>
                  <a:pt x="846721" y="47244"/>
                </a:lnTo>
                <a:lnTo>
                  <a:pt x="846048" y="46990"/>
                </a:lnTo>
                <a:lnTo>
                  <a:pt x="836447" y="46990"/>
                </a:lnTo>
                <a:lnTo>
                  <a:pt x="829614" y="43434"/>
                </a:lnTo>
                <a:close/>
              </a:path>
              <a:path w="2336800" h="57150">
                <a:moveTo>
                  <a:pt x="1956929" y="40005"/>
                </a:moveTo>
                <a:lnTo>
                  <a:pt x="1936764" y="40005"/>
                </a:lnTo>
                <a:lnTo>
                  <a:pt x="1945855" y="41529"/>
                </a:lnTo>
                <a:lnTo>
                  <a:pt x="1950516" y="41910"/>
                </a:lnTo>
                <a:lnTo>
                  <a:pt x="1959787" y="48387"/>
                </a:lnTo>
                <a:lnTo>
                  <a:pt x="1960491" y="45593"/>
                </a:lnTo>
                <a:lnTo>
                  <a:pt x="1960409" y="44958"/>
                </a:lnTo>
                <a:lnTo>
                  <a:pt x="1956929" y="40005"/>
                </a:lnTo>
                <a:close/>
              </a:path>
              <a:path w="2336800" h="57150">
                <a:moveTo>
                  <a:pt x="945451" y="48006"/>
                </a:moveTo>
                <a:lnTo>
                  <a:pt x="932990" y="48006"/>
                </a:lnTo>
                <a:lnTo>
                  <a:pt x="945121" y="48260"/>
                </a:lnTo>
                <a:lnTo>
                  <a:pt x="945451" y="48006"/>
                </a:lnTo>
                <a:close/>
              </a:path>
              <a:path w="2336800" h="57150">
                <a:moveTo>
                  <a:pt x="757065" y="40259"/>
                </a:moveTo>
                <a:lnTo>
                  <a:pt x="691927" y="40259"/>
                </a:lnTo>
                <a:lnTo>
                  <a:pt x="700009" y="43688"/>
                </a:lnTo>
                <a:lnTo>
                  <a:pt x="708755" y="47752"/>
                </a:lnTo>
                <a:lnTo>
                  <a:pt x="716182" y="48233"/>
                </a:lnTo>
                <a:lnTo>
                  <a:pt x="709561" y="46736"/>
                </a:lnTo>
                <a:lnTo>
                  <a:pt x="716572" y="44958"/>
                </a:lnTo>
                <a:lnTo>
                  <a:pt x="739512" y="44958"/>
                </a:lnTo>
                <a:lnTo>
                  <a:pt x="739260" y="44831"/>
                </a:lnTo>
                <a:lnTo>
                  <a:pt x="741044" y="42926"/>
                </a:lnTo>
                <a:lnTo>
                  <a:pt x="750843" y="42926"/>
                </a:lnTo>
                <a:lnTo>
                  <a:pt x="751814" y="41021"/>
                </a:lnTo>
                <a:lnTo>
                  <a:pt x="757065" y="40259"/>
                </a:lnTo>
                <a:close/>
              </a:path>
              <a:path w="2336800" h="57150">
                <a:moveTo>
                  <a:pt x="1114646" y="45212"/>
                </a:moveTo>
                <a:lnTo>
                  <a:pt x="1096848" y="45212"/>
                </a:lnTo>
                <a:lnTo>
                  <a:pt x="1104417" y="47498"/>
                </a:lnTo>
                <a:lnTo>
                  <a:pt x="1102177" y="47498"/>
                </a:lnTo>
                <a:lnTo>
                  <a:pt x="1101902" y="48006"/>
                </a:lnTo>
                <a:lnTo>
                  <a:pt x="1109601" y="48006"/>
                </a:lnTo>
                <a:lnTo>
                  <a:pt x="1110536" y="47498"/>
                </a:lnTo>
                <a:lnTo>
                  <a:pt x="1104417" y="47498"/>
                </a:lnTo>
                <a:lnTo>
                  <a:pt x="1102245" y="47371"/>
                </a:lnTo>
                <a:lnTo>
                  <a:pt x="1110770" y="47371"/>
                </a:lnTo>
                <a:lnTo>
                  <a:pt x="1113107" y="46101"/>
                </a:lnTo>
                <a:lnTo>
                  <a:pt x="1114646" y="45212"/>
                </a:lnTo>
                <a:close/>
              </a:path>
              <a:path w="2336800" h="57150">
                <a:moveTo>
                  <a:pt x="1183525" y="43561"/>
                </a:moveTo>
                <a:lnTo>
                  <a:pt x="1190425" y="47752"/>
                </a:lnTo>
                <a:lnTo>
                  <a:pt x="1196166" y="46990"/>
                </a:lnTo>
                <a:lnTo>
                  <a:pt x="1204430" y="45339"/>
                </a:lnTo>
                <a:lnTo>
                  <a:pt x="1211915" y="45339"/>
                </a:lnTo>
                <a:lnTo>
                  <a:pt x="1211376" y="44831"/>
                </a:lnTo>
                <a:lnTo>
                  <a:pt x="1212133" y="43942"/>
                </a:lnTo>
                <a:lnTo>
                  <a:pt x="1192110" y="43942"/>
                </a:lnTo>
                <a:lnTo>
                  <a:pt x="1183525" y="43561"/>
                </a:lnTo>
                <a:close/>
              </a:path>
              <a:path w="2336800" h="57150">
                <a:moveTo>
                  <a:pt x="750843" y="42926"/>
                </a:moveTo>
                <a:lnTo>
                  <a:pt x="741044" y="42926"/>
                </a:lnTo>
                <a:lnTo>
                  <a:pt x="748512" y="47498"/>
                </a:lnTo>
                <a:lnTo>
                  <a:pt x="750843" y="42926"/>
                </a:lnTo>
                <a:close/>
              </a:path>
              <a:path w="2336800" h="57150">
                <a:moveTo>
                  <a:pt x="254596" y="45085"/>
                </a:moveTo>
                <a:lnTo>
                  <a:pt x="251167" y="45847"/>
                </a:lnTo>
                <a:lnTo>
                  <a:pt x="249173" y="46101"/>
                </a:lnTo>
                <a:lnTo>
                  <a:pt x="257806" y="47117"/>
                </a:lnTo>
                <a:lnTo>
                  <a:pt x="267357" y="46736"/>
                </a:lnTo>
                <a:lnTo>
                  <a:pt x="275684" y="46101"/>
                </a:lnTo>
                <a:lnTo>
                  <a:pt x="280644" y="45974"/>
                </a:lnTo>
                <a:lnTo>
                  <a:pt x="275529" y="45339"/>
                </a:lnTo>
                <a:lnTo>
                  <a:pt x="256463" y="45339"/>
                </a:lnTo>
                <a:lnTo>
                  <a:pt x="254596" y="45085"/>
                </a:lnTo>
                <a:close/>
              </a:path>
              <a:path w="2336800" h="57150">
                <a:moveTo>
                  <a:pt x="1213038" y="46397"/>
                </a:moveTo>
                <a:lnTo>
                  <a:pt x="1213802" y="47117"/>
                </a:lnTo>
                <a:lnTo>
                  <a:pt x="1215037" y="46642"/>
                </a:lnTo>
                <a:lnTo>
                  <a:pt x="1213038" y="46397"/>
                </a:lnTo>
                <a:close/>
              </a:path>
              <a:path w="2336800" h="57150">
                <a:moveTo>
                  <a:pt x="867592" y="41529"/>
                </a:moveTo>
                <a:lnTo>
                  <a:pt x="843876" y="41529"/>
                </a:lnTo>
                <a:lnTo>
                  <a:pt x="840333" y="43942"/>
                </a:lnTo>
                <a:lnTo>
                  <a:pt x="836447" y="46990"/>
                </a:lnTo>
                <a:lnTo>
                  <a:pt x="846048" y="46990"/>
                </a:lnTo>
                <a:lnTo>
                  <a:pt x="845375" y="46736"/>
                </a:lnTo>
                <a:lnTo>
                  <a:pt x="867592" y="41529"/>
                </a:lnTo>
                <a:close/>
              </a:path>
              <a:path w="2336800" h="57150">
                <a:moveTo>
                  <a:pt x="677568" y="41783"/>
                </a:moveTo>
                <a:lnTo>
                  <a:pt x="660793" y="41783"/>
                </a:lnTo>
                <a:lnTo>
                  <a:pt x="665099" y="41910"/>
                </a:lnTo>
                <a:lnTo>
                  <a:pt x="657313" y="46863"/>
                </a:lnTo>
                <a:lnTo>
                  <a:pt x="666126" y="45593"/>
                </a:lnTo>
                <a:lnTo>
                  <a:pt x="678838" y="45593"/>
                </a:lnTo>
                <a:lnTo>
                  <a:pt x="679601" y="43180"/>
                </a:lnTo>
                <a:lnTo>
                  <a:pt x="677568" y="41783"/>
                </a:lnTo>
                <a:close/>
              </a:path>
              <a:path w="2336800" h="57150">
                <a:moveTo>
                  <a:pt x="817201" y="42418"/>
                </a:moveTo>
                <a:lnTo>
                  <a:pt x="792861" y="42418"/>
                </a:lnTo>
                <a:lnTo>
                  <a:pt x="790447" y="46736"/>
                </a:lnTo>
                <a:lnTo>
                  <a:pt x="798643" y="44958"/>
                </a:lnTo>
                <a:lnTo>
                  <a:pt x="805167" y="44450"/>
                </a:lnTo>
                <a:lnTo>
                  <a:pt x="818506" y="44450"/>
                </a:lnTo>
                <a:lnTo>
                  <a:pt x="816787" y="42799"/>
                </a:lnTo>
                <a:lnTo>
                  <a:pt x="817201" y="42418"/>
                </a:lnTo>
                <a:close/>
              </a:path>
              <a:path w="2336800" h="57150">
                <a:moveTo>
                  <a:pt x="1116845" y="43942"/>
                </a:moveTo>
                <a:lnTo>
                  <a:pt x="1054785" y="43942"/>
                </a:lnTo>
                <a:lnTo>
                  <a:pt x="1065834" y="45593"/>
                </a:lnTo>
                <a:lnTo>
                  <a:pt x="1060843" y="46736"/>
                </a:lnTo>
                <a:lnTo>
                  <a:pt x="1094429" y="46736"/>
                </a:lnTo>
                <a:lnTo>
                  <a:pt x="1096848" y="45212"/>
                </a:lnTo>
                <a:lnTo>
                  <a:pt x="1114646" y="45212"/>
                </a:lnTo>
                <a:lnTo>
                  <a:pt x="1116845" y="43942"/>
                </a:lnTo>
                <a:close/>
              </a:path>
              <a:path w="2336800" h="57150">
                <a:moveTo>
                  <a:pt x="1328119" y="42926"/>
                </a:moveTo>
                <a:lnTo>
                  <a:pt x="1240167" y="42926"/>
                </a:lnTo>
                <a:lnTo>
                  <a:pt x="1240231" y="46736"/>
                </a:lnTo>
                <a:lnTo>
                  <a:pt x="1247330" y="45847"/>
                </a:lnTo>
                <a:lnTo>
                  <a:pt x="1256233" y="45593"/>
                </a:lnTo>
                <a:lnTo>
                  <a:pt x="1266987" y="45593"/>
                </a:lnTo>
                <a:lnTo>
                  <a:pt x="1270127" y="44323"/>
                </a:lnTo>
                <a:lnTo>
                  <a:pt x="1319170" y="44323"/>
                </a:lnTo>
                <a:lnTo>
                  <a:pt x="1323748" y="43688"/>
                </a:lnTo>
                <a:lnTo>
                  <a:pt x="1328119" y="42926"/>
                </a:lnTo>
                <a:close/>
              </a:path>
              <a:path w="2336800" h="57150">
                <a:moveTo>
                  <a:pt x="1211915" y="45339"/>
                </a:moveTo>
                <a:lnTo>
                  <a:pt x="1204430" y="45339"/>
                </a:lnTo>
                <a:lnTo>
                  <a:pt x="1213038" y="46397"/>
                </a:lnTo>
                <a:lnTo>
                  <a:pt x="1211915" y="45339"/>
                </a:lnTo>
                <a:close/>
              </a:path>
              <a:path w="2336800" h="57150">
                <a:moveTo>
                  <a:pt x="1351245" y="41656"/>
                </a:moveTo>
                <a:lnTo>
                  <a:pt x="1335405" y="41656"/>
                </a:lnTo>
                <a:lnTo>
                  <a:pt x="1339400" y="42926"/>
                </a:lnTo>
                <a:lnTo>
                  <a:pt x="1338726" y="44069"/>
                </a:lnTo>
                <a:lnTo>
                  <a:pt x="1336851" y="45085"/>
                </a:lnTo>
                <a:lnTo>
                  <a:pt x="1337246" y="46228"/>
                </a:lnTo>
                <a:lnTo>
                  <a:pt x="1346098" y="42164"/>
                </a:lnTo>
                <a:lnTo>
                  <a:pt x="1350939" y="42164"/>
                </a:lnTo>
                <a:lnTo>
                  <a:pt x="1351245" y="41656"/>
                </a:lnTo>
                <a:close/>
              </a:path>
              <a:path w="2336800" h="57150">
                <a:moveTo>
                  <a:pt x="624369" y="43053"/>
                </a:moveTo>
                <a:lnTo>
                  <a:pt x="619150" y="43053"/>
                </a:lnTo>
                <a:lnTo>
                  <a:pt x="618388" y="45974"/>
                </a:lnTo>
                <a:lnTo>
                  <a:pt x="624369" y="43053"/>
                </a:lnTo>
                <a:close/>
              </a:path>
              <a:path w="2336800" h="57150">
                <a:moveTo>
                  <a:pt x="1897837" y="40259"/>
                </a:moveTo>
                <a:lnTo>
                  <a:pt x="1866887" y="45847"/>
                </a:lnTo>
                <a:lnTo>
                  <a:pt x="1883697" y="45847"/>
                </a:lnTo>
                <a:lnTo>
                  <a:pt x="1887413" y="44831"/>
                </a:lnTo>
                <a:lnTo>
                  <a:pt x="1894879" y="42926"/>
                </a:lnTo>
                <a:lnTo>
                  <a:pt x="1897837" y="40259"/>
                </a:lnTo>
                <a:close/>
              </a:path>
              <a:path w="2336800" h="57150">
                <a:moveTo>
                  <a:pt x="818506" y="44450"/>
                </a:moveTo>
                <a:lnTo>
                  <a:pt x="805167" y="44450"/>
                </a:lnTo>
                <a:lnTo>
                  <a:pt x="811643" y="44704"/>
                </a:lnTo>
                <a:lnTo>
                  <a:pt x="819696" y="45593"/>
                </a:lnTo>
                <a:lnTo>
                  <a:pt x="818506" y="44450"/>
                </a:lnTo>
                <a:close/>
              </a:path>
              <a:path w="2336800" h="57150">
                <a:moveTo>
                  <a:pt x="1315508" y="44831"/>
                </a:moveTo>
                <a:lnTo>
                  <a:pt x="1294053" y="44831"/>
                </a:lnTo>
                <a:lnTo>
                  <a:pt x="1304131" y="45593"/>
                </a:lnTo>
                <a:lnTo>
                  <a:pt x="1313676" y="45085"/>
                </a:lnTo>
                <a:lnTo>
                  <a:pt x="1315508" y="44831"/>
                </a:lnTo>
                <a:close/>
              </a:path>
              <a:path w="2336800" h="57150">
                <a:moveTo>
                  <a:pt x="370156" y="39878"/>
                </a:moveTo>
                <a:lnTo>
                  <a:pt x="244640" y="39878"/>
                </a:lnTo>
                <a:lnTo>
                  <a:pt x="252310" y="40386"/>
                </a:lnTo>
                <a:lnTo>
                  <a:pt x="256171" y="43307"/>
                </a:lnTo>
                <a:lnTo>
                  <a:pt x="256463" y="45339"/>
                </a:lnTo>
                <a:lnTo>
                  <a:pt x="275529" y="45339"/>
                </a:lnTo>
                <a:lnTo>
                  <a:pt x="269392" y="44577"/>
                </a:lnTo>
                <a:lnTo>
                  <a:pt x="294424" y="43688"/>
                </a:lnTo>
                <a:lnTo>
                  <a:pt x="320679" y="43561"/>
                </a:lnTo>
                <a:lnTo>
                  <a:pt x="346732" y="43053"/>
                </a:lnTo>
                <a:lnTo>
                  <a:pt x="371157" y="40640"/>
                </a:lnTo>
                <a:lnTo>
                  <a:pt x="370156" y="39878"/>
                </a:lnTo>
                <a:close/>
              </a:path>
              <a:path w="2336800" h="57150">
                <a:moveTo>
                  <a:pt x="1177251" y="41656"/>
                </a:moveTo>
                <a:lnTo>
                  <a:pt x="1129639" y="41656"/>
                </a:lnTo>
                <a:lnTo>
                  <a:pt x="1136243" y="42418"/>
                </a:lnTo>
                <a:lnTo>
                  <a:pt x="1140853" y="43942"/>
                </a:lnTo>
                <a:lnTo>
                  <a:pt x="1136345" y="45339"/>
                </a:lnTo>
                <a:lnTo>
                  <a:pt x="1151064" y="42672"/>
                </a:lnTo>
                <a:lnTo>
                  <a:pt x="1174786" y="42672"/>
                </a:lnTo>
                <a:lnTo>
                  <a:pt x="1175524" y="42291"/>
                </a:lnTo>
                <a:lnTo>
                  <a:pt x="1177251" y="41656"/>
                </a:lnTo>
                <a:close/>
              </a:path>
              <a:path w="2336800" h="57150">
                <a:moveTo>
                  <a:pt x="1177941" y="41402"/>
                </a:moveTo>
                <a:lnTo>
                  <a:pt x="868133" y="41402"/>
                </a:lnTo>
                <a:lnTo>
                  <a:pt x="871715" y="42926"/>
                </a:lnTo>
                <a:lnTo>
                  <a:pt x="866063" y="45212"/>
                </a:lnTo>
                <a:lnTo>
                  <a:pt x="870673" y="44704"/>
                </a:lnTo>
                <a:lnTo>
                  <a:pt x="873861" y="43053"/>
                </a:lnTo>
                <a:lnTo>
                  <a:pt x="880630" y="42672"/>
                </a:lnTo>
                <a:lnTo>
                  <a:pt x="1119044" y="42672"/>
                </a:lnTo>
                <a:lnTo>
                  <a:pt x="1129639" y="41656"/>
                </a:lnTo>
                <a:lnTo>
                  <a:pt x="1177251" y="41656"/>
                </a:lnTo>
                <a:lnTo>
                  <a:pt x="1177941" y="41402"/>
                </a:lnTo>
                <a:close/>
              </a:path>
              <a:path w="2336800" h="57150">
                <a:moveTo>
                  <a:pt x="1237171" y="43815"/>
                </a:moveTo>
                <a:lnTo>
                  <a:pt x="1224076" y="43815"/>
                </a:lnTo>
                <a:lnTo>
                  <a:pt x="1227874" y="44704"/>
                </a:lnTo>
                <a:lnTo>
                  <a:pt x="1232890" y="45085"/>
                </a:lnTo>
                <a:lnTo>
                  <a:pt x="1237171" y="43815"/>
                </a:lnTo>
                <a:close/>
              </a:path>
              <a:path w="2336800" h="57150">
                <a:moveTo>
                  <a:pt x="461071" y="36068"/>
                </a:moveTo>
                <a:lnTo>
                  <a:pt x="169862" y="36068"/>
                </a:lnTo>
                <a:lnTo>
                  <a:pt x="182603" y="39497"/>
                </a:lnTo>
                <a:lnTo>
                  <a:pt x="213377" y="40640"/>
                </a:lnTo>
                <a:lnTo>
                  <a:pt x="219409" y="40894"/>
                </a:lnTo>
                <a:lnTo>
                  <a:pt x="230314" y="44831"/>
                </a:lnTo>
                <a:lnTo>
                  <a:pt x="234896" y="44196"/>
                </a:lnTo>
                <a:lnTo>
                  <a:pt x="234000" y="41275"/>
                </a:lnTo>
                <a:lnTo>
                  <a:pt x="238582" y="40640"/>
                </a:lnTo>
                <a:lnTo>
                  <a:pt x="243900" y="40640"/>
                </a:lnTo>
                <a:lnTo>
                  <a:pt x="244640" y="39878"/>
                </a:lnTo>
                <a:lnTo>
                  <a:pt x="370156" y="39878"/>
                </a:lnTo>
                <a:lnTo>
                  <a:pt x="368820" y="38862"/>
                </a:lnTo>
                <a:lnTo>
                  <a:pt x="382105" y="37846"/>
                </a:lnTo>
                <a:lnTo>
                  <a:pt x="418766" y="37846"/>
                </a:lnTo>
                <a:lnTo>
                  <a:pt x="424688" y="37084"/>
                </a:lnTo>
                <a:lnTo>
                  <a:pt x="458827" y="37084"/>
                </a:lnTo>
                <a:lnTo>
                  <a:pt x="461071" y="36068"/>
                </a:lnTo>
                <a:close/>
              </a:path>
              <a:path w="2336800" h="57150">
                <a:moveTo>
                  <a:pt x="1154539" y="44271"/>
                </a:moveTo>
                <a:lnTo>
                  <a:pt x="1150035" y="44450"/>
                </a:lnTo>
                <a:lnTo>
                  <a:pt x="1154303" y="44704"/>
                </a:lnTo>
                <a:lnTo>
                  <a:pt x="1154539" y="44271"/>
                </a:lnTo>
                <a:close/>
              </a:path>
              <a:path w="2336800" h="57150">
                <a:moveTo>
                  <a:pt x="1419880" y="39497"/>
                </a:moveTo>
                <a:lnTo>
                  <a:pt x="1398143" y="39497"/>
                </a:lnTo>
                <a:lnTo>
                  <a:pt x="1401711" y="40894"/>
                </a:lnTo>
                <a:lnTo>
                  <a:pt x="1396415" y="42545"/>
                </a:lnTo>
                <a:lnTo>
                  <a:pt x="1397508" y="44577"/>
                </a:lnTo>
                <a:lnTo>
                  <a:pt x="1415554" y="40767"/>
                </a:lnTo>
                <a:lnTo>
                  <a:pt x="1419880" y="39497"/>
                </a:lnTo>
                <a:close/>
              </a:path>
              <a:path w="2336800" h="57150">
                <a:moveTo>
                  <a:pt x="1174786" y="42672"/>
                </a:moveTo>
                <a:lnTo>
                  <a:pt x="1151064" y="42672"/>
                </a:lnTo>
                <a:lnTo>
                  <a:pt x="1155344" y="42799"/>
                </a:lnTo>
                <a:lnTo>
                  <a:pt x="1154539" y="44271"/>
                </a:lnTo>
                <a:lnTo>
                  <a:pt x="1172489" y="43561"/>
                </a:lnTo>
                <a:lnTo>
                  <a:pt x="1173062" y="43561"/>
                </a:lnTo>
                <a:lnTo>
                  <a:pt x="1174786" y="42672"/>
                </a:lnTo>
                <a:close/>
              </a:path>
              <a:path w="2336800" h="57150">
                <a:moveTo>
                  <a:pt x="608829" y="42199"/>
                </a:moveTo>
                <a:lnTo>
                  <a:pt x="601535" y="43688"/>
                </a:lnTo>
                <a:lnTo>
                  <a:pt x="607495" y="44196"/>
                </a:lnTo>
                <a:lnTo>
                  <a:pt x="614443" y="43307"/>
                </a:lnTo>
                <a:lnTo>
                  <a:pt x="610362" y="43307"/>
                </a:lnTo>
                <a:lnTo>
                  <a:pt x="608829" y="42199"/>
                </a:lnTo>
                <a:close/>
              </a:path>
              <a:path w="2336800" h="57150">
                <a:moveTo>
                  <a:pt x="688797" y="40386"/>
                </a:moveTo>
                <a:lnTo>
                  <a:pt x="654596" y="40386"/>
                </a:lnTo>
                <a:lnTo>
                  <a:pt x="653630" y="44196"/>
                </a:lnTo>
                <a:lnTo>
                  <a:pt x="655967" y="43561"/>
                </a:lnTo>
                <a:lnTo>
                  <a:pt x="660793" y="41783"/>
                </a:lnTo>
                <a:lnTo>
                  <a:pt x="677568" y="41783"/>
                </a:lnTo>
                <a:lnTo>
                  <a:pt x="676275" y="40894"/>
                </a:lnTo>
                <a:lnTo>
                  <a:pt x="688797" y="40386"/>
                </a:lnTo>
                <a:close/>
              </a:path>
              <a:path w="2336800" h="57150">
                <a:moveTo>
                  <a:pt x="1350939" y="42164"/>
                </a:moveTo>
                <a:lnTo>
                  <a:pt x="1348257" y="42164"/>
                </a:lnTo>
                <a:lnTo>
                  <a:pt x="1347203" y="44069"/>
                </a:lnTo>
                <a:lnTo>
                  <a:pt x="1350634" y="42672"/>
                </a:lnTo>
                <a:lnTo>
                  <a:pt x="1350939" y="42164"/>
                </a:lnTo>
                <a:close/>
              </a:path>
              <a:path w="2336800" h="57150">
                <a:moveTo>
                  <a:pt x="1862855" y="19304"/>
                </a:moveTo>
                <a:lnTo>
                  <a:pt x="1709775" y="19304"/>
                </a:lnTo>
                <a:lnTo>
                  <a:pt x="1709633" y="25146"/>
                </a:lnTo>
                <a:lnTo>
                  <a:pt x="1710784" y="30734"/>
                </a:lnTo>
                <a:lnTo>
                  <a:pt x="1710885" y="32352"/>
                </a:lnTo>
                <a:lnTo>
                  <a:pt x="1709859" y="38100"/>
                </a:lnTo>
                <a:lnTo>
                  <a:pt x="1702028" y="42291"/>
                </a:lnTo>
                <a:lnTo>
                  <a:pt x="1706841" y="43053"/>
                </a:lnTo>
                <a:lnTo>
                  <a:pt x="1712798" y="44069"/>
                </a:lnTo>
                <a:lnTo>
                  <a:pt x="1722932" y="42037"/>
                </a:lnTo>
                <a:lnTo>
                  <a:pt x="1719656" y="41148"/>
                </a:lnTo>
                <a:lnTo>
                  <a:pt x="1714753" y="33528"/>
                </a:lnTo>
                <a:lnTo>
                  <a:pt x="1719237" y="33020"/>
                </a:lnTo>
                <a:lnTo>
                  <a:pt x="1742670" y="33020"/>
                </a:lnTo>
                <a:lnTo>
                  <a:pt x="1743506" y="31623"/>
                </a:lnTo>
                <a:lnTo>
                  <a:pt x="1813006" y="31623"/>
                </a:lnTo>
                <a:lnTo>
                  <a:pt x="1815999" y="30099"/>
                </a:lnTo>
                <a:lnTo>
                  <a:pt x="1828825" y="28194"/>
                </a:lnTo>
                <a:lnTo>
                  <a:pt x="1847897" y="28194"/>
                </a:lnTo>
                <a:lnTo>
                  <a:pt x="1848835" y="27432"/>
                </a:lnTo>
                <a:lnTo>
                  <a:pt x="1861030" y="19939"/>
                </a:lnTo>
                <a:lnTo>
                  <a:pt x="1862855" y="19304"/>
                </a:lnTo>
                <a:close/>
              </a:path>
              <a:path w="2336800" h="57150">
                <a:moveTo>
                  <a:pt x="1173062" y="43561"/>
                </a:moveTo>
                <a:lnTo>
                  <a:pt x="1172489" y="43561"/>
                </a:lnTo>
                <a:lnTo>
                  <a:pt x="1172324" y="43942"/>
                </a:lnTo>
                <a:lnTo>
                  <a:pt x="1173062" y="43561"/>
                </a:lnTo>
                <a:close/>
              </a:path>
              <a:path w="2336800" h="57150">
                <a:moveTo>
                  <a:pt x="1356371" y="38354"/>
                </a:moveTo>
                <a:lnTo>
                  <a:pt x="1197356" y="38354"/>
                </a:lnTo>
                <a:lnTo>
                  <a:pt x="1202410" y="41148"/>
                </a:lnTo>
                <a:lnTo>
                  <a:pt x="1192110" y="43942"/>
                </a:lnTo>
                <a:lnTo>
                  <a:pt x="1212133" y="43942"/>
                </a:lnTo>
                <a:lnTo>
                  <a:pt x="1215161" y="40386"/>
                </a:lnTo>
                <a:lnTo>
                  <a:pt x="1352196" y="40386"/>
                </a:lnTo>
                <a:lnTo>
                  <a:pt x="1353723" y="38989"/>
                </a:lnTo>
                <a:lnTo>
                  <a:pt x="1356371" y="38354"/>
                </a:lnTo>
                <a:close/>
              </a:path>
              <a:path w="2336800" h="57150">
                <a:moveTo>
                  <a:pt x="169852" y="36957"/>
                </a:moveTo>
                <a:lnTo>
                  <a:pt x="82778" y="36957"/>
                </a:lnTo>
                <a:lnTo>
                  <a:pt x="93992" y="38481"/>
                </a:lnTo>
                <a:lnTo>
                  <a:pt x="92722" y="39243"/>
                </a:lnTo>
                <a:lnTo>
                  <a:pt x="113601" y="39370"/>
                </a:lnTo>
                <a:lnTo>
                  <a:pt x="131467" y="40386"/>
                </a:lnTo>
                <a:lnTo>
                  <a:pt x="150062" y="42037"/>
                </a:lnTo>
                <a:lnTo>
                  <a:pt x="173126" y="43815"/>
                </a:lnTo>
                <a:lnTo>
                  <a:pt x="170510" y="40005"/>
                </a:lnTo>
                <a:lnTo>
                  <a:pt x="182020" y="40005"/>
                </a:lnTo>
                <a:lnTo>
                  <a:pt x="176858" y="39624"/>
                </a:lnTo>
                <a:lnTo>
                  <a:pt x="169830" y="38989"/>
                </a:lnTo>
                <a:lnTo>
                  <a:pt x="169852" y="36957"/>
                </a:lnTo>
                <a:close/>
              </a:path>
              <a:path w="2336800" h="57150">
                <a:moveTo>
                  <a:pt x="458827" y="37084"/>
                </a:moveTo>
                <a:lnTo>
                  <a:pt x="424688" y="37084"/>
                </a:lnTo>
                <a:lnTo>
                  <a:pt x="431774" y="37338"/>
                </a:lnTo>
                <a:lnTo>
                  <a:pt x="430800" y="38862"/>
                </a:lnTo>
                <a:lnTo>
                  <a:pt x="434639" y="40513"/>
                </a:lnTo>
                <a:lnTo>
                  <a:pt x="437605" y="42037"/>
                </a:lnTo>
                <a:lnTo>
                  <a:pt x="435495" y="43688"/>
                </a:lnTo>
                <a:lnTo>
                  <a:pt x="448508" y="41656"/>
                </a:lnTo>
                <a:lnTo>
                  <a:pt x="453499" y="40132"/>
                </a:lnTo>
                <a:lnTo>
                  <a:pt x="456864" y="37973"/>
                </a:lnTo>
                <a:lnTo>
                  <a:pt x="458827" y="37084"/>
                </a:lnTo>
                <a:close/>
              </a:path>
              <a:path w="2336800" h="57150">
                <a:moveTo>
                  <a:pt x="1356900" y="38227"/>
                </a:moveTo>
                <a:lnTo>
                  <a:pt x="780108" y="38227"/>
                </a:lnTo>
                <a:lnTo>
                  <a:pt x="790638" y="38354"/>
                </a:lnTo>
                <a:lnTo>
                  <a:pt x="781126" y="43688"/>
                </a:lnTo>
                <a:lnTo>
                  <a:pt x="792861" y="42418"/>
                </a:lnTo>
                <a:lnTo>
                  <a:pt x="817201" y="42418"/>
                </a:lnTo>
                <a:lnTo>
                  <a:pt x="821334" y="38608"/>
                </a:lnTo>
                <a:lnTo>
                  <a:pt x="832408" y="38481"/>
                </a:lnTo>
                <a:lnTo>
                  <a:pt x="1196763" y="38481"/>
                </a:lnTo>
                <a:lnTo>
                  <a:pt x="1197356" y="38354"/>
                </a:lnTo>
                <a:lnTo>
                  <a:pt x="1356371" y="38354"/>
                </a:lnTo>
                <a:lnTo>
                  <a:pt x="1356900" y="38227"/>
                </a:lnTo>
                <a:close/>
              </a:path>
              <a:path w="2336800" h="57150">
                <a:moveTo>
                  <a:pt x="1543329" y="36957"/>
                </a:moveTo>
                <a:lnTo>
                  <a:pt x="1534907" y="37846"/>
                </a:lnTo>
                <a:lnTo>
                  <a:pt x="1525236" y="39497"/>
                </a:lnTo>
                <a:lnTo>
                  <a:pt x="1514856" y="40005"/>
                </a:lnTo>
                <a:lnTo>
                  <a:pt x="1522196" y="40513"/>
                </a:lnTo>
                <a:lnTo>
                  <a:pt x="1520583" y="42799"/>
                </a:lnTo>
                <a:lnTo>
                  <a:pt x="1518716" y="43688"/>
                </a:lnTo>
                <a:lnTo>
                  <a:pt x="1543812" y="38862"/>
                </a:lnTo>
                <a:lnTo>
                  <a:pt x="1559089" y="38862"/>
                </a:lnTo>
                <a:lnTo>
                  <a:pt x="1559687" y="38735"/>
                </a:lnTo>
                <a:lnTo>
                  <a:pt x="1549958" y="38735"/>
                </a:lnTo>
                <a:lnTo>
                  <a:pt x="1543329" y="36957"/>
                </a:lnTo>
                <a:close/>
              </a:path>
              <a:path w="2336800" h="57150">
                <a:moveTo>
                  <a:pt x="1502256" y="40005"/>
                </a:moveTo>
                <a:lnTo>
                  <a:pt x="1468704" y="40005"/>
                </a:lnTo>
                <a:lnTo>
                  <a:pt x="1492618" y="43561"/>
                </a:lnTo>
                <a:lnTo>
                  <a:pt x="1502256" y="40005"/>
                </a:lnTo>
                <a:close/>
              </a:path>
              <a:path w="2336800" h="57150">
                <a:moveTo>
                  <a:pt x="1556091" y="41910"/>
                </a:moveTo>
                <a:lnTo>
                  <a:pt x="1549145" y="41910"/>
                </a:lnTo>
                <a:lnTo>
                  <a:pt x="1555699" y="43561"/>
                </a:lnTo>
                <a:lnTo>
                  <a:pt x="1556091" y="41910"/>
                </a:lnTo>
                <a:close/>
              </a:path>
              <a:path w="2336800" h="57150">
                <a:moveTo>
                  <a:pt x="1956483" y="39370"/>
                </a:moveTo>
                <a:lnTo>
                  <a:pt x="1920722" y="39370"/>
                </a:lnTo>
                <a:lnTo>
                  <a:pt x="1922576" y="40640"/>
                </a:lnTo>
                <a:lnTo>
                  <a:pt x="1914004" y="43561"/>
                </a:lnTo>
                <a:lnTo>
                  <a:pt x="1921824" y="43307"/>
                </a:lnTo>
                <a:lnTo>
                  <a:pt x="1929082" y="41402"/>
                </a:lnTo>
                <a:lnTo>
                  <a:pt x="1936764" y="40005"/>
                </a:lnTo>
                <a:lnTo>
                  <a:pt x="1956929" y="40005"/>
                </a:lnTo>
                <a:lnTo>
                  <a:pt x="1956483" y="39370"/>
                </a:lnTo>
                <a:close/>
              </a:path>
              <a:path w="2336800" h="57150">
                <a:moveTo>
                  <a:pt x="778404" y="39624"/>
                </a:moveTo>
                <a:lnTo>
                  <a:pt x="761441" y="39624"/>
                </a:lnTo>
                <a:lnTo>
                  <a:pt x="761504" y="43434"/>
                </a:lnTo>
                <a:lnTo>
                  <a:pt x="773441" y="43307"/>
                </a:lnTo>
                <a:lnTo>
                  <a:pt x="777009" y="40767"/>
                </a:lnTo>
                <a:lnTo>
                  <a:pt x="778404" y="39624"/>
                </a:lnTo>
                <a:close/>
              </a:path>
              <a:path w="2336800" h="57150">
                <a:moveTo>
                  <a:pt x="610745" y="41808"/>
                </a:moveTo>
                <a:lnTo>
                  <a:pt x="609003" y="42164"/>
                </a:lnTo>
                <a:lnTo>
                  <a:pt x="610362" y="43307"/>
                </a:lnTo>
                <a:lnTo>
                  <a:pt x="610745" y="41808"/>
                </a:lnTo>
                <a:close/>
              </a:path>
              <a:path w="2336800" h="57150">
                <a:moveTo>
                  <a:pt x="1441809" y="35560"/>
                </a:moveTo>
                <a:lnTo>
                  <a:pt x="632294" y="35560"/>
                </a:lnTo>
                <a:lnTo>
                  <a:pt x="637946" y="37465"/>
                </a:lnTo>
                <a:lnTo>
                  <a:pt x="633282" y="40513"/>
                </a:lnTo>
                <a:lnTo>
                  <a:pt x="623684" y="41148"/>
                </a:lnTo>
                <a:lnTo>
                  <a:pt x="612114" y="41529"/>
                </a:lnTo>
                <a:lnTo>
                  <a:pt x="610745" y="41808"/>
                </a:lnTo>
                <a:lnTo>
                  <a:pt x="610362" y="43307"/>
                </a:lnTo>
                <a:lnTo>
                  <a:pt x="614443" y="43307"/>
                </a:lnTo>
                <a:lnTo>
                  <a:pt x="619150" y="43053"/>
                </a:lnTo>
                <a:lnTo>
                  <a:pt x="624369" y="43053"/>
                </a:lnTo>
                <a:lnTo>
                  <a:pt x="625669" y="42418"/>
                </a:lnTo>
                <a:lnTo>
                  <a:pt x="646079" y="42418"/>
                </a:lnTo>
                <a:lnTo>
                  <a:pt x="654596" y="40386"/>
                </a:lnTo>
                <a:lnTo>
                  <a:pt x="688797" y="40386"/>
                </a:lnTo>
                <a:lnTo>
                  <a:pt x="691927" y="40259"/>
                </a:lnTo>
                <a:lnTo>
                  <a:pt x="757065" y="40259"/>
                </a:lnTo>
                <a:lnTo>
                  <a:pt x="761441" y="39624"/>
                </a:lnTo>
                <a:lnTo>
                  <a:pt x="778404" y="39624"/>
                </a:lnTo>
                <a:lnTo>
                  <a:pt x="780108" y="38227"/>
                </a:lnTo>
                <a:lnTo>
                  <a:pt x="1356900" y="38227"/>
                </a:lnTo>
                <a:lnTo>
                  <a:pt x="1359547" y="37592"/>
                </a:lnTo>
                <a:lnTo>
                  <a:pt x="1364870" y="36449"/>
                </a:lnTo>
                <a:lnTo>
                  <a:pt x="1429380" y="36449"/>
                </a:lnTo>
                <a:lnTo>
                  <a:pt x="1430934" y="35941"/>
                </a:lnTo>
                <a:lnTo>
                  <a:pt x="1441483" y="35941"/>
                </a:lnTo>
                <a:lnTo>
                  <a:pt x="1441809" y="35560"/>
                </a:lnTo>
                <a:close/>
              </a:path>
              <a:path w="2336800" h="57150">
                <a:moveTo>
                  <a:pt x="538533" y="39624"/>
                </a:moveTo>
                <a:lnTo>
                  <a:pt x="527430" y="39624"/>
                </a:lnTo>
                <a:lnTo>
                  <a:pt x="537095" y="43180"/>
                </a:lnTo>
                <a:lnTo>
                  <a:pt x="538533" y="39624"/>
                </a:lnTo>
                <a:close/>
              </a:path>
              <a:path w="2336800" h="57150">
                <a:moveTo>
                  <a:pt x="1810263" y="33020"/>
                </a:moveTo>
                <a:lnTo>
                  <a:pt x="1768424" y="33020"/>
                </a:lnTo>
                <a:lnTo>
                  <a:pt x="1764003" y="35052"/>
                </a:lnTo>
                <a:lnTo>
                  <a:pt x="1764021" y="35179"/>
                </a:lnTo>
                <a:lnTo>
                  <a:pt x="1767573" y="40513"/>
                </a:lnTo>
                <a:lnTo>
                  <a:pt x="1771903" y="43053"/>
                </a:lnTo>
                <a:lnTo>
                  <a:pt x="1773746" y="42291"/>
                </a:lnTo>
                <a:lnTo>
                  <a:pt x="1793303" y="42291"/>
                </a:lnTo>
                <a:lnTo>
                  <a:pt x="1785581" y="40259"/>
                </a:lnTo>
                <a:lnTo>
                  <a:pt x="1798507" y="38862"/>
                </a:lnTo>
                <a:lnTo>
                  <a:pt x="1807270" y="34544"/>
                </a:lnTo>
                <a:lnTo>
                  <a:pt x="1810263" y="33020"/>
                </a:lnTo>
                <a:close/>
              </a:path>
              <a:path w="2336800" h="57150">
                <a:moveTo>
                  <a:pt x="243900" y="40640"/>
                </a:moveTo>
                <a:lnTo>
                  <a:pt x="238582" y="40640"/>
                </a:lnTo>
                <a:lnTo>
                  <a:pt x="241681" y="42926"/>
                </a:lnTo>
                <a:lnTo>
                  <a:pt x="243900" y="40640"/>
                </a:lnTo>
                <a:close/>
              </a:path>
              <a:path w="2336800" h="57150">
                <a:moveTo>
                  <a:pt x="573722" y="41783"/>
                </a:moveTo>
                <a:lnTo>
                  <a:pt x="573570" y="42418"/>
                </a:lnTo>
                <a:lnTo>
                  <a:pt x="571411" y="42418"/>
                </a:lnTo>
                <a:lnTo>
                  <a:pt x="577503" y="42926"/>
                </a:lnTo>
                <a:lnTo>
                  <a:pt x="583706" y="42164"/>
                </a:lnTo>
                <a:lnTo>
                  <a:pt x="588071" y="41910"/>
                </a:lnTo>
                <a:lnTo>
                  <a:pt x="575894" y="41910"/>
                </a:lnTo>
                <a:lnTo>
                  <a:pt x="573722" y="41783"/>
                </a:lnTo>
                <a:close/>
              </a:path>
              <a:path w="2336800" h="57150">
                <a:moveTo>
                  <a:pt x="598675" y="41783"/>
                </a:moveTo>
                <a:lnTo>
                  <a:pt x="590254" y="41783"/>
                </a:lnTo>
                <a:lnTo>
                  <a:pt x="597382" y="42926"/>
                </a:lnTo>
                <a:lnTo>
                  <a:pt x="598675" y="41783"/>
                </a:lnTo>
                <a:close/>
              </a:path>
              <a:path w="2336800" h="57150">
                <a:moveTo>
                  <a:pt x="646079" y="42418"/>
                </a:moveTo>
                <a:lnTo>
                  <a:pt x="634249" y="42418"/>
                </a:lnTo>
                <a:lnTo>
                  <a:pt x="643950" y="42926"/>
                </a:lnTo>
                <a:lnTo>
                  <a:pt x="646079" y="42418"/>
                </a:lnTo>
                <a:close/>
              </a:path>
              <a:path w="2336800" h="57150">
                <a:moveTo>
                  <a:pt x="1559089" y="38862"/>
                </a:moveTo>
                <a:lnTo>
                  <a:pt x="1543812" y="38862"/>
                </a:lnTo>
                <a:lnTo>
                  <a:pt x="1543253" y="42926"/>
                </a:lnTo>
                <a:lnTo>
                  <a:pt x="1549145" y="41910"/>
                </a:lnTo>
                <a:lnTo>
                  <a:pt x="1556091" y="41910"/>
                </a:lnTo>
                <a:lnTo>
                  <a:pt x="1556694" y="39370"/>
                </a:lnTo>
                <a:lnTo>
                  <a:pt x="1559089" y="38862"/>
                </a:lnTo>
                <a:close/>
              </a:path>
              <a:path w="2336800" h="57150">
                <a:moveTo>
                  <a:pt x="1954239" y="31623"/>
                </a:moveTo>
                <a:lnTo>
                  <a:pt x="1904974" y="31623"/>
                </a:lnTo>
                <a:lnTo>
                  <a:pt x="1910105" y="33655"/>
                </a:lnTo>
                <a:lnTo>
                  <a:pt x="1901278" y="41021"/>
                </a:lnTo>
                <a:lnTo>
                  <a:pt x="1901186" y="41402"/>
                </a:lnTo>
                <a:lnTo>
                  <a:pt x="1901545" y="42926"/>
                </a:lnTo>
                <a:lnTo>
                  <a:pt x="1904174" y="41021"/>
                </a:lnTo>
                <a:lnTo>
                  <a:pt x="1920722" y="39370"/>
                </a:lnTo>
                <a:lnTo>
                  <a:pt x="1956483" y="39370"/>
                </a:lnTo>
                <a:lnTo>
                  <a:pt x="1956126" y="38862"/>
                </a:lnTo>
                <a:lnTo>
                  <a:pt x="1956004" y="38608"/>
                </a:lnTo>
                <a:lnTo>
                  <a:pt x="1954239" y="31623"/>
                </a:lnTo>
                <a:close/>
              </a:path>
              <a:path w="2336800" h="57150">
                <a:moveTo>
                  <a:pt x="182020" y="40005"/>
                </a:moveTo>
                <a:lnTo>
                  <a:pt x="170510" y="40005"/>
                </a:lnTo>
                <a:lnTo>
                  <a:pt x="178117" y="40513"/>
                </a:lnTo>
                <a:lnTo>
                  <a:pt x="179717" y="41783"/>
                </a:lnTo>
                <a:lnTo>
                  <a:pt x="183273" y="42672"/>
                </a:lnTo>
                <a:lnTo>
                  <a:pt x="183741" y="40132"/>
                </a:lnTo>
                <a:lnTo>
                  <a:pt x="182020" y="40005"/>
                </a:lnTo>
                <a:close/>
              </a:path>
              <a:path w="2336800" h="57150">
                <a:moveTo>
                  <a:pt x="1793303" y="42291"/>
                </a:moveTo>
                <a:lnTo>
                  <a:pt x="1773746" y="42291"/>
                </a:lnTo>
                <a:lnTo>
                  <a:pt x="1787907" y="42545"/>
                </a:lnTo>
                <a:lnTo>
                  <a:pt x="1793786" y="42418"/>
                </a:lnTo>
                <a:lnTo>
                  <a:pt x="1793303" y="42291"/>
                </a:lnTo>
                <a:close/>
              </a:path>
              <a:path w="2336800" h="57150">
                <a:moveTo>
                  <a:pt x="611727" y="37973"/>
                </a:moveTo>
                <a:lnTo>
                  <a:pt x="602983" y="37973"/>
                </a:lnTo>
                <a:lnTo>
                  <a:pt x="608829" y="42199"/>
                </a:lnTo>
                <a:lnTo>
                  <a:pt x="610745" y="41808"/>
                </a:lnTo>
                <a:lnTo>
                  <a:pt x="611727" y="37973"/>
                </a:lnTo>
                <a:close/>
              </a:path>
              <a:path w="2336800" h="57150">
                <a:moveTo>
                  <a:pt x="1511549" y="36576"/>
                </a:moveTo>
                <a:lnTo>
                  <a:pt x="1463548" y="36576"/>
                </a:lnTo>
                <a:lnTo>
                  <a:pt x="1467700" y="42164"/>
                </a:lnTo>
                <a:lnTo>
                  <a:pt x="1468704" y="40005"/>
                </a:lnTo>
                <a:lnTo>
                  <a:pt x="1502256" y="40005"/>
                </a:lnTo>
                <a:lnTo>
                  <a:pt x="1511549" y="36576"/>
                </a:lnTo>
                <a:close/>
              </a:path>
              <a:path w="2336800" h="57150">
                <a:moveTo>
                  <a:pt x="527591" y="32385"/>
                </a:moveTo>
                <a:lnTo>
                  <a:pt x="488035" y="32385"/>
                </a:lnTo>
                <a:lnTo>
                  <a:pt x="484669" y="34163"/>
                </a:lnTo>
                <a:lnTo>
                  <a:pt x="486702" y="35941"/>
                </a:lnTo>
                <a:lnTo>
                  <a:pt x="488496" y="37973"/>
                </a:lnTo>
                <a:lnTo>
                  <a:pt x="484416" y="40259"/>
                </a:lnTo>
                <a:lnTo>
                  <a:pt x="502332" y="42037"/>
                </a:lnTo>
                <a:lnTo>
                  <a:pt x="516256" y="40513"/>
                </a:lnTo>
                <a:lnTo>
                  <a:pt x="527430" y="39624"/>
                </a:lnTo>
                <a:lnTo>
                  <a:pt x="538533" y="39624"/>
                </a:lnTo>
                <a:lnTo>
                  <a:pt x="538790" y="38989"/>
                </a:lnTo>
                <a:lnTo>
                  <a:pt x="530906" y="37592"/>
                </a:lnTo>
                <a:lnTo>
                  <a:pt x="521995" y="37465"/>
                </a:lnTo>
                <a:lnTo>
                  <a:pt x="520611" y="36830"/>
                </a:lnTo>
                <a:lnTo>
                  <a:pt x="519884" y="34798"/>
                </a:lnTo>
                <a:lnTo>
                  <a:pt x="524621" y="32893"/>
                </a:lnTo>
                <a:lnTo>
                  <a:pt x="527591" y="32385"/>
                </a:lnTo>
                <a:close/>
              </a:path>
              <a:path w="2336800" h="57150">
                <a:moveTo>
                  <a:pt x="1688834" y="32512"/>
                </a:moveTo>
                <a:lnTo>
                  <a:pt x="1677593" y="32512"/>
                </a:lnTo>
                <a:lnTo>
                  <a:pt x="1677747" y="33528"/>
                </a:lnTo>
                <a:lnTo>
                  <a:pt x="1674952" y="40767"/>
                </a:lnTo>
                <a:lnTo>
                  <a:pt x="1673733" y="42037"/>
                </a:lnTo>
                <a:lnTo>
                  <a:pt x="1688834" y="32512"/>
                </a:lnTo>
                <a:close/>
              </a:path>
              <a:path w="2336800" h="57150">
                <a:moveTo>
                  <a:pt x="1738219" y="40455"/>
                </a:moveTo>
                <a:lnTo>
                  <a:pt x="1738033" y="40767"/>
                </a:lnTo>
                <a:lnTo>
                  <a:pt x="1742960" y="42037"/>
                </a:lnTo>
                <a:lnTo>
                  <a:pt x="1738219" y="40455"/>
                </a:lnTo>
                <a:close/>
              </a:path>
              <a:path w="2336800" h="57150">
                <a:moveTo>
                  <a:pt x="1447258" y="31623"/>
                </a:moveTo>
                <a:lnTo>
                  <a:pt x="539394" y="31623"/>
                </a:lnTo>
                <a:lnTo>
                  <a:pt x="545683" y="33274"/>
                </a:lnTo>
                <a:lnTo>
                  <a:pt x="552719" y="36830"/>
                </a:lnTo>
                <a:lnTo>
                  <a:pt x="562218" y="40386"/>
                </a:lnTo>
                <a:lnTo>
                  <a:pt x="575894" y="41910"/>
                </a:lnTo>
                <a:lnTo>
                  <a:pt x="588071" y="41910"/>
                </a:lnTo>
                <a:lnTo>
                  <a:pt x="590254" y="41783"/>
                </a:lnTo>
                <a:lnTo>
                  <a:pt x="598675" y="41783"/>
                </a:lnTo>
                <a:lnTo>
                  <a:pt x="602552" y="38354"/>
                </a:lnTo>
                <a:lnTo>
                  <a:pt x="591997" y="38354"/>
                </a:lnTo>
                <a:lnTo>
                  <a:pt x="600497" y="36322"/>
                </a:lnTo>
                <a:lnTo>
                  <a:pt x="609552" y="33782"/>
                </a:lnTo>
                <a:lnTo>
                  <a:pt x="619983" y="32131"/>
                </a:lnTo>
                <a:lnTo>
                  <a:pt x="1446128" y="32131"/>
                </a:lnTo>
                <a:lnTo>
                  <a:pt x="1447258" y="31623"/>
                </a:lnTo>
                <a:close/>
              </a:path>
              <a:path w="2336800" h="57150">
                <a:moveTo>
                  <a:pt x="1751851" y="40637"/>
                </a:moveTo>
                <a:lnTo>
                  <a:pt x="1749082" y="41910"/>
                </a:lnTo>
                <a:lnTo>
                  <a:pt x="1751914" y="40894"/>
                </a:lnTo>
                <a:lnTo>
                  <a:pt x="1751851" y="40637"/>
                </a:lnTo>
                <a:close/>
              </a:path>
              <a:path w="2336800" h="57150">
                <a:moveTo>
                  <a:pt x="1570355" y="40640"/>
                </a:moveTo>
                <a:lnTo>
                  <a:pt x="1579144" y="41783"/>
                </a:lnTo>
                <a:lnTo>
                  <a:pt x="1580616" y="41163"/>
                </a:lnTo>
                <a:lnTo>
                  <a:pt x="1570355" y="40640"/>
                </a:lnTo>
                <a:close/>
              </a:path>
              <a:path w="2336800" h="57150">
                <a:moveTo>
                  <a:pt x="1186319" y="38481"/>
                </a:moveTo>
                <a:lnTo>
                  <a:pt x="832408" y="38481"/>
                </a:lnTo>
                <a:lnTo>
                  <a:pt x="835017" y="39917"/>
                </a:lnTo>
                <a:lnTo>
                  <a:pt x="835085" y="41021"/>
                </a:lnTo>
                <a:lnTo>
                  <a:pt x="836523" y="41656"/>
                </a:lnTo>
                <a:lnTo>
                  <a:pt x="843876" y="41529"/>
                </a:lnTo>
                <a:lnTo>
                  <a:pt x="867592" y="41529"/>
                </a:lnTo>
                <a:lnTo>
                  <a:pt x="868133" y="41402"/>
                </a:lnTo>
                <a:lnTo>
                  <a:pt x="1177941" y="41402"/>
                </a:lnTo>
                <a:lnTo>
                  <a:pt x="1182776" y="39624"/>
                </a:lnTo>
                <a:lnTo>
                  <a:pt x="1186319" y="38481"/>
                </a:lnTo>
                <a:close/>
              </a:path>
              <a:path w="2336800" h="57150">
                <a:moveTo>
                  <a:pt x="1584255" y="39630"/>
                </a:moveTo>
                <a:lnTo>
                  <a:pt x="1580616" y="41163"/>
                </a:lnTo>
                <a:lnTo>
                  <a:pt x="1582813" y="41275"/>
                </a:lnTo>
                <a:lnTo>
                  <a:pt x="1584255" y="39630"/>
                </a:lnTo>
                <a:close/>
              </a:path>
              <a:path w="2336800" h="57150">
                <a:moveTo>
                  <a:pt x="1183462" y="39624"/>
                </a:moveTo>
                <a:lnTo>
                  <a:pt x="1184922" y="41021"/>
                </a:lnTo>
                <a:lnTo>
                  <a:pt x="1190065" y="39917"/>
                </a:lnTo>
                <a:lnTo>
                  <a:pt x="1183462" y="39624"/>
                </a:lnTo>
                <a:close/>
              </a:path>
              <a:path w="2336800" h="57150">
                <a:moveTo>
                  <a:pt x="1429380" y="36449"/>
                </a:moveTo>
                <a:lnTo>
                  <a:pt x="1364870" y="36449"/>
                </a:lnTo>
                <a:lnTo>
                  <a:pt x="1374587" y="38862"/>
                </a:lnTo>
                <a:lnTo>
                  <a:pt x="1386433" y="41021"/>
                </a:lnTo>
                <a:lnTo>
                  <a:pt x="1398143" y="39497"/>
                </a:lnTo>
                <a:lnTo>
                  <a:pt x="1419880" y="39497"/>
                </a:lnTo>
                <a:lnTo>
                  <a:pt x="1421611" y="38989"/>
                </a:lnTo>
                <a:lnTo>
                  <a:pt x="1429380" y="36449"/>
                </a:lnTo>
                <a:close/>
              </a:path>
              <a:path w="2336800" h="57150">
                <a:moveTo>
                  <a:pt x="75606" y="38432"/>
                </a:moveTo>
                <a:lnTo>
                  <a:pt x="69392" y="39116"/>
                </a:lnTo>
                <a:lnTo>
                  <a:pt x="71716" y="40894"/>
                </a:lnTo>
                <a:lnTo>
                  <a:pt x="75606" y="38432"/>
                </a:lnTo>
                <a:close/>
              </a:path>
              <a:path w="2336800" h="57150">
                <a:moveTo>
                  <a:pt x="2003601" y="36195"/>
                </a:moveTo>
                <a:lnTo>
                  <a:pt x="1987677" y="36195"/>
                </a:lnTo>
                <a:lnTo>
                  <a:pt x="1992566" y="37465"/>
                </a:lnTo>
                <a:lnTo>
                  <a:pt x="1985645" y="40767"/>
                </a:lnTo>
                <a:lnTo>
                  <a:pt x="1996287" y="40132"/>
                </a:lnTo>
                <a:lnTo>
                  <a:pt x="2000159" y="37846"/>
                </a:lnTo>
                <a:lnTo>
                  <a:pt x="2007789" y="37592"/>
                </a:lnTo>
                <a:lnTo>
                  <a:pt x="2003601" y="36195"/>
                </a:lnTo>
                <a:close/>
              </a:path>
              <a:path w="2336800" h="57150">
                <a:moveTo>
                  <a:pt x="1847897" y="28194"/>
                </a:moveTo>
                <a:lnTo>
                  <a:pt x="1828825" y="28194"/>
                </a:lnTo>
                <a:lnTo>
                  <a:pt x="1826196" y="29972"/>
                </a:lnTo>
                <a:lnTo>
                  <a:pt x="1822348" y="39497"/>
                </a:lnTo>
                <a:lnTo>
                  <a:pt x="1833375" y="40637"/>
                </a:lnTo>
                <a:lnTo>
                  <a:pt x="1839447" y="35052"/>
                </a:lnTo>
                <a:lnTo>
                  <a:pt x="1847897" y="28194"/>
                </a:lnTo>
                <a:close/>
              </a:path>
              <a:path w="2336800" h="57150">
                <a:moveTo>
                  <a:pt x="1813006" y="31623"/>
                </a:moveTo>
                <a:lnTo>
                  <a:pt x="1743506" y="31623"/>
                </a:lnTo>
                <a:lnTo>
                  <a:pt x="1751266" y="32004"/>
                </a:lnTo>
                <a:lnTo>
                  <a:pt x="1750234" y="33089"/>
                </a:lnTo>
                <a:lnTo>
                  <a:pt x="1750121" y="33528"/>
                </a:lnTo>
                <a:lnTo>
                  <a:pt x="1751851" y="40637"/>
                </a:lnTo>
                <a:lnTo>
                  <a:pt x="1763952" y="35075"/>
                </a:lnTo>
                <a:lnTo>
                  <a:pt x="1763598" y="34544"/>
                </a:lnTo>
                <a:lnTo>
                  <a:pt x="1768424" y="33020"/>
                </a:lnTo>
                <a:lnTo>
                  <a:pt x="1810263" y="33020"/>
                </a:lnTo>
                <a:lnTo>
                  <a:pt x="1813006" y="31623"/>
                </a:lnTo>
                <a:close/>
              </a:path>
              <a:path w="2336800" h="57150">
                <a:moveTo>
                  <a:pt x="1742670" y="33020"/>
                </a:moveTo>
                <a:lnTo>
                  <a:pt x="1719237" y="33020"/>
                </a:lnTo>
                <a:lnTo>
                  <a:pt x="1726001" y="36449"/>
                </a:lnTo>
                <a:lnTo>
                  <a:pt x="1730134" y="37880"/>
                </a:lnTo>
                <a:lnTo>
                  <a:pt x="1734581" y="39243"/>
                </a:lnTo>
                <a:lnTo>
                  <a:pt x="1738219" y="40455"/>
                </a:lnTo>
                <a:lnTo>
                  <a:pt x="1742670" y="33020"/>
                </a:lnTo>
                <a:close/>
              </a:path>
              <a:path w="2336800" h="57150">
                <a:moveTo>
                  <a:pt x="1190969" y="39723"/>
                </a:moveTo>
                <a:lnTo>
                  <a:pt x="1190065" y="39917"/>
                </a:lnTo>
                <a:lnTo>
                  <a:pt x="1192022" y="40005"/>
                </a:lnTo>
                <a:lnTo>
                  <a:pt x="1190969" y="39723"/>
                </a:lnTo>
                <a:close/>
              </a:path>
              <a:path w="2336800" h="57150">
                <a:moveTo>
                  <a:pt x="2183419" y="15748"/>
                </a:moveTo>
                <a:lnTo>
                  <a:pt x="1956562" y="15748"/>
                </a:lnTo>
                <a:lnTo>
                  <a:pt x="1961162" y="16764"/>
                </a:lnTo>
                <a:lnTo>
                  <a:pt x="1970084" y="19177"/>
                </a:lnTo>
                <a:lnTo>
                  <a:pt x="1979697" y="21971"/>
                </a:lnTo>
                <a:lnTo>
                  <a:pt x="1986368" y="24511"/>
                </a:lnTo>
                <a:lnTo>
                  <a:pt x="1987713" y="27940"/>
                </a:lnTo>
                <a:lnTo>
                  <a:pt x="1987799" y="28575"/>
                </a:lnTo>
                <a:lnTo>
                  <a:pt x="1980603" y="36449"/>
                </a:lnTo>
                <a:lnTo>
                  <a:pt x="1980550" y="36830"/>
                </a:lnTo>
                <a:lnTo>
                  <a:pt x="1981377" y="40005"/>
                </a:lnTo>
                <a:lnTo>
                  <a:pt x="1981669" y="38608"/>
                </a:lnTo>
                <a:lnTo>
                  <a:pt x="1985899" y="36830"/>
                </a:lnTo>
                <a:lnTo>
                  <a:pt x="1987677" y="36195"/>
                </a:lnTo>
                <a:lnTo>
                  <a:pt x="2003601" y="36195"/>
                </a:lnTo>
                <a:lnTo>
                  <a:pt x="2001316" y="35433"/>
                </a:lnTo>
                <a:lnTo>
                  <a:pt x="2011718" y="33909"/>
                </a:lnTo>
                <a:lnTo>
                  <a:pt x="2024769" y="33909"/>
                </a:lnTo>
                <a:lnTo>
                  <a:pt x="2024833" y="33020"/>
                </a:lnTo>
                <a:lnTo>
                  <a:pt x="2029928" y="28956"/>
                </a:lnTo>
                <a:lnTo>
                  <a:pt x="2037706" y="25146"/>
                </a:lnTo>
                <a:lnTo>
                  <a:pt x="2045995" y="22860"/>
                </a:lnTo>
                <a:lnTo>
                  <a:pt x="2123509" y="22860"/>
                </a:lnTo>
                <a:lnTo>
                  <a:pt x="2133132" y="19431"/>
                </a:lnTo>
                <a:lnTo>
                  <a:pt x="2147531" y="16383"/>
                </a:lnTo>
                <a:lnTo>
                  <a:pt x="2181552" y="16383"/>
                </a:lnTo>
                <a:lnTo>
                  <a:pt x="2183419" y="15748"/>
                </a:lnTo>
                <a:close/>
              </a:path>
              <a:path w="2336800" h="57150">
                <a:moveTo>
                  <a:pt x="463595" y="34925"/>
                </a:moveTo>
                <a:lnTo>
                  <a:pt x="31928" y="34925"/>
                </a:lnTo>
                <a:lnTo>
                  <a:pt x="44445" y="37592"/>
                </a:lnTo>
                <a:lnTo>
                  <a:pt x="58412" y="39751"/>
                </a:lnTo>
                <a:lnTo>
                  <a:pt x="73113" y="36703"/>
                </a:lnTo>
                <a:lnTo>
                  <a:pt x="169855" y="36703"/>
                </a:lnTo>
                <a:lnTo>
                  <a:pt x="169862" y="36068"/>
                </a:lnTo>
                <a:lnTo>
                  <a:pt x="461071" y="36068"/>
                </a:lnTo>
                <a:lnTo>
                  <a:pt x="463595" y="34925"/>
                </a:lnTo>
                <a:close/>
              </a:path>
              <a:path w="2336800" h="57150">
                <a:moveTo>
                  <a:pt x="413717" y="39370"/>
                </a:moveTo>
                <a:lnTo>
                  <a:pt x="413550" y="39370"/>
                </a:lnTo>
                <a:lnTo>
                  <a:pt x="412610" y="39751"/>
                </a:lnTo>
                <a:lnTo>
                  <a:pt x="413717" y="39370"/>
                </a:lnTo>
                <a:close/>
              </a:path>
              <a:path w="2336800" h="57150">
                <a:moveTo>
                  <a:pt x="1196763" y="38481"/>
                </a:moveTo>
                <a:lnTo>
                  <a:pt x="1186319" y="38481"/>
                </a:lnTo>
                <a:lnTo>
                  <a:pt x="1190969" y="39723"/>
                </a:lnTo>
                <a:lnTo>
                  <a:pt x="1196763" y="38481"/>
                </a:lnTo>
                <a:close/>
              </a:path>
              <a:path w="2336800" h="57150">
                <a:moveTo>
                  <a:pt x="1592694" y="35814"/>
                </a:moveTo>
                <a:lnTo>
                  <a:pt x="1584629" y="35814"/>
                </a:lnTo>
                <a:lnTo>
                  <a:pt x="1585053" y="37592"/>
                </a:lnTo>
                <a:lnTo>
                  <a:pt x="1585153" y="38608"/>
                </a:lnTo>
                <a:lnTo>
                  <a:pt x="1584255" y="39630"/>
                </a:lnTo>
                <a:lnTo>
                  <a:pt x="1586082" y="38862"/>
                </a:lnTo>
                <a:lnTo>
                  <a:pt x="1592694" y="35814"/>
                </a:lnTo>
                <a:close/>
              </a:path>
              <a:path w="2336800" h="57150">
                <a:moveTo>
                  <a:pt x="1669616" y="36322"/>
                </a:moveTo>
                <a:lnTo>
                  <a:pt x="1602491" y="36322"/>
                </a:lnTo>
                <a:lnTo>
                  <a:pt x="1610128" y="36576"/>
                </a:lnTo>
                <a:lnTo>
                  <a:pt x="1615664" y="37592"/>
                </a:lnTo>
                <a:lnTo>
                  <a:pt x="1616125" y="39243"/>
                </a:lnTo>
                <a:lnTo>
                  <a:pt x="1613090" y="39243"/>
                </a:lnTo>
                <a:lnTo>
                  <a:pt x="1631264" y="39624"/>
                </a:lnTo>
                <a:lnTo>
                  <a:pt x="1651785" y="38862"/>
                </a:lnTo>
                <a:lnTo>
                  <a:pt x="1669084" y="36576"/>
                </a:lnTo>
                <a:lnTo>
                  <a:pt x="1669616" y="36322"/>
                </a:lnTo>
                <a:close/>
              </a:path>
              <a:path w="2336800" h="57150">
                <a:moveTo>
                  <a:pt x="418766" y="37846"/>
                </a:moveTo>
                <a:lnTo>
                  <a:pt x="382105" y="37846"/>
                </a:lnTo>
                <a:lnTo>
                  <a:pt x="390313" y="38481"/>
                </a:lnTo>
                <a:lnTo>
                  <a:pt x="398958" y="39497"/>
                </a:lnTo>
                <a:lnTo>
                  <a:pt x="413717" y="39370"/>
                </a:lnTo>
                <a:lnTo>
                  <a:pt x="417779" y="37973"/>
                </a:lnTo>
                <a:lnTo>
                  <a:pt x="418766" y="37846"/>
                </a:lnTo>
                <a:close/>
              </a:path>
              <a:path w="2336800" h="57150">
                <a:moveTo>
                  <a:pt x="1441483" y="35941"/>
                </a:moveTo>
                <a:lnTo>
                  <a:pt x="1430934" y="35941"/>
                </a:lnTo>
                <a:lnTo>
                  <a:pt x="1444853" y="39243"/>
                </a:lnTo>
                <a:lnTo>
                  <a:pt x="1441158" y="36322"/>
                </a:lnTo>
                <a:lnTo>
                  <a:pt x="1441483" y="35941"/>
                </a:lnTo>
                <a:close/>
              </a:path>
              <a:path w="2336800" h="57150">
                <a:moveTo>
                  <a:pt x="1512238" y="36322"/>
                </a:moveTo>
                <a:lnTo>
                  <a:pt x="1459420" y="36322"/>
                </a:lnTo>
                <a:lnTo>
                  <a:pt x="1458239" y="37211"/>
                </a:lnTo>
                <a:lnTo>
                  <a:pt x="1457477" y="37973"/>
                </a:lnTo>
                <a:lnTo>
                  <a:pt x="1458645" y="38989"/>
                </a:lnTo>
                <a:lnTo>
                  <a:pt x="1460550" y="37846"/>
                </a:lnTo>
                <a:lnTo>
                  <a:pt x="1463548" y="36576"/>
                </a:lnTo>
                <a:lnTo>
                  <a:pt x="1511549" y="36576"/>
                </a:lnTo>
                <a:lnTo>
                  <a:pt x="1512238" y="36322"/>
                </a:lnTo>
                <a:close/>
              </a:path>
              <a:path w="2336800" h="57150">
                <a:moveTo>
                  <a:pt x="1446128" y="32131"/>
                </a:moveTo>
                <a:lnTo>
                  <a:pt x="619983" y="32131"/>
                </a:lnTo>
                <a:lnTo>
                  <a:pt x="632612" y="33020"/>
                </a:lnTo>
                <a:lnTo>
                  <a:pt x="631151" y="34290"/>
                </a:lnTo>
                <a:lnTo>
                  <a:pt x="625602" y="35941"/>
                </a:lnTo>
                <a:lnTo>
                  <a:pt x="621792" y="36830"/>
                </a:lnTo>
                <a:lnTo>
                  <a:pt x="627240" y="38735"/>
                </a:lnTo>
                <a:lnTo>
                  <a:pt x="632294" y="35560"/>
                </a:lnTo>
                <a:lnTo>
                  <a:pt x="1441809" y="35560"/>
                </a:lnTo>
                <a:lnTo>
                  <a:pt x="1443869" y="33147"/>
                </a:lnTo>
                <a:lnTo>
                  <a:pt x="1446128" y="32131"/>
                </a:lnTo>
                <a:close/>
              </a:path>
              <a:path w="2336800" h="57150">
                <a:moveTo>
                  <a:pt x="1697492" y="27051"/>
                </a:moveTo>
                <a:lnTo>
                  <a:pt x="1551774" y="27051"/>
                </a:lnTo>
                <a:lnTo>
                  <a:pt x="1545031" y="31242"/>
                </a:lnTo>
                <a:lnTo>
                  <a:pt x="1550327" y="33909"/>
                </a:lnTo>
                <a:lnTo>
                  <a:pt x="1549958" y="38735"/>
                </a:lnTo>
                <a:lnTo>
                  <a:pt x="1559687" y="38735"/>
                </a:lnTo>
                <a:lnTo>
                  <a:pt x="1564478" y="37719"/>
                </a:lnTo>
                <a:lnTo>
                  <a:pt x="1575105" y="36957"/>
                </a:lnTo>
                <a:lnTo>
                  <a:pt x="1584629" y="35814"/>
                </a:lnTo>
                <a:lnTo>
                  <a:pt x="1592694" y="35814"/>
                </a:lnTo>
                <a:lnTo>
                  <a:pt x="1592970" y="35687"/>
                </a:lnTo>
                <a:lnTo>
                  <a:pt x="1670946" y="35687"/>
                </a:lnTo>
                <a:lnTo>
                  <a:pt x="1677593" y="32512"/>
                </a:lnTo>
                <a:lnTo>
                  <a:pt x="1688834" y="32512"/>
                </a:lnTo>
                <a:lnTo>
                  <a:pt x="1697492" y="27051"/>
                </a:lnTo>
                <a:close/>
              </a:path>
              <a:path w="2336800" h="57150">
                <a:moveTo>
                  <a:pt x="2140496" y="32258"/>
                </a:moveTo>
                <a:lnTo>
                  <a:pt x="2120519" y="32258"/>
                </a:lnTo>
                <a:lnTo>
                  <a:pt x="2123530" y="34417"/>
                </a:lnTo>
                <a:lnTo>
                  <a:pt x="2119258" y="35052"/>
                </a:lnTo>
                <a:lnTo>
                  <a:pt x="2114457" y="35814"/>
                </a:lnTo>
                <a:lnTo>
                  <a:pt x="2115883" y="38608"/>
                </a:lnTo>
                <a:lnTo>
                  <a:pt x="2118827" y="36576"/>
                </a:lnTo>
                <a:lnTo>
                  <a:pt x="2125203" y="34925"/>
                </a:lnTo>
                <a:lnTo>
                  <a:pt x="2133073" y="33655"/>
                </a:lnTo>
                <a:lnTo>
                  <a:pt x="2140496" y="32258"/>
                </a:lnTo>
                <a:close/>
              </a:path>
              <a:path w="2336800" h="57150">
                <a:moveTo>
                  <a:pt x="76478" y="37880"/>
                </a:moveTo>
                <a:lnTo>
                  <a:pt x="75606" y="38432"/>
                </a:lnTo>
                <a:lnTo>
                  <a:pt x="77469" y="38227"/>
                </a:lnTo>
                <a:lnTo>
                  <a:pt x="76478" y="37880"/>
                </a:lnTo>
                <a:close/>
              </a:path>
              <a:path w="2336800" h="57150">
                <a:moveTo>
                  <a:pt x="611987" y="36957"/>
                </a:moveTo>
                <a:lnTo>
                  <a:pt x="591997" y="38354"/>
                </a:lnTo>
                <a:lnTo>
                  <a:pt x="602552" y="38354"/>
                </a:lnTo>
                <a:lnTo>
                  <a:pt x="602983" y="37973"/>
                </a:lnTo>
                <a:lnTo>
                  <a:pt x="611727" y="37973"/>
                </a:lnTo>
                <a:lnTo>
                  <a:pt x="611987" y="36957"/>
                </a:lnTo>
                <a:close/>
              </a:path>
              <a:path w="2336800" h="57150">
                <a:moveTo>
                  <a:pt x="169855" y="36703"/>
                </a:moveTo>
                <a:lnTo>
                  <a:pt x="73113" y="36703"/>
                </a:lnTo>
                <a:lnTo>
                  <a:pt x="76478" y="37880"/>
                </a:lnTo>
                <a:lnTo>
                  <a:pt x="76733" y="37719"/>
                </a:lnTo>
                <a:lnTo>
                  <a:pt x="82778" y="36957"/>
                </a:lnTo>
                <a:lnTo>
                  <a:pt x="169852" y="36957"/>
                </a:lnTo>
                <a:lnTo>
                  <a:pt x="169855" y="36703"/>
                </a:lnTo>
                <a:close/>
              </a:path>
              <a:path w="2336800" h="57150">
                <a:moveTo>
                  <a:pt x="1461223" y="28194"/>
                </a:moveTo>
                <a:lnTo>
                  <a:pt x="1456702" y="31369"/>
                </a:lnTo>
                <a:lnTo>
                  <a:pt x="1452486" y="34798"/>
                </a:lnTo>
                <a:lnTo>
                  <a:pt x="1453426" y="37719"/>
                </a:lnTo>
                <a:lnTo>
                  <a:pt x="1454607" y="37084"/>
                </a:lnTo>
                <a:lnTo>
                  <a:pt x="1456893" y="36576"/>
                </a:lnTo>
                <a:lnTo>
                  <a:pt x="1459420" y="36322"/>
                </a:lnTo>
                <a:lnTo>
                  <a:pt x="1512238" y="36322"/>
                </a:lnTo>
                <a:lnTo>
                  <a:pt x="1513615" y="35814"/>
                </a:lnTo>
                <a:lnTo>
                  <a:pt x="1481924" y="35814"/>
                </a:lnTo>
                <a:lnTo>
                  <a:pt x="1478102" y="35179"/>
                </a:lnTo>
                <a:lnTo>
                  <a:pt x="1473796" y="33782"/>
                </a:lnTo>
                <a:lnTo>
                  <a:pt x="1476921" y="33401"/>
                </a:lnTo>
                <a:lnTo>
                  <a:pt x="1520714" y="33401"/>
                </a:lnTo>
                <a:lnTo>
                  <a:pt x="1528011" y="31369"/>
                </a:lnTo>
                <a:lnTo>
                  <a:pt x="1467802" y="31369"/>
                </a:lnTo>
                <a:lnTo>
                  <a:pt x="1465580" y="30353"/>
                </a:lnTo>
                <a:lnTo>
                  <a:pt x="1461223" y="28194"/>
                </a:lnTo>
                <a:close/>
              </a:path>
              <a:path w="2336800" h="57150">
                <a:moveTo>
                  <a:pt x="1596936" y="36068"/>
                </a:moveTo>
                <a:lnTo>
                  <a:pt x="1595729" y="37338"/>
                </a:lnTo>
                <a:lnTo>
                  <a:pt x="1601646" y="36449"/>
                </a:lnTo>
                <a:lnTo>
                  <a:pt x="1598574" y="36449"/>
                </a:lnTo>
                <a:lnTo>
                  <a:pt x="1596936" y="36068"/>
                </a:lnTo>
                <a:close/>
              </a:path>
              <a:path w="2336800" h="57150">
                <a:moveTo>
                  <a:pt x="474724" y="34290"/>
                </a:moveTo>
                <a:lnTo>
                  <a:pt x="464997" y="34290"/>
                </a:lnTo>
                <a:lnTo>
                  <a:pt x="468884" y="37211"/>
                </a:lnTo>
                <a:lnTo>
                  <a:pt x="474637" y="34544"/>
                </a:lnTo>
                <a:lnTo>
                  <a:pt x="474724" y="34290"/>
                </a:lnTo>
                <a:close/>
              </a:path>
              <a:path w="2336800" h="57150">
                <a:moveTo>
                  <a:pt x="2024769" y="33909"/>
                </a:moveTo>
                <a:lnTo>
                  <a:pt x="2011718" y="33909"/>
                </a:lnTo>
                <a:lnTo>
                  <a:pt x="2012378" y="36576"/>
                </a:lnTo>
                <a:lnTo>
                  <a:pt x="2024595" y="36322"/>
                </a:lnTo>
                <a:lnTo>
                  <a:pt x="2024769" y="33909"/>
                </a:lnTo>
                <a:close/>
              </a:path>
              <a:path w="2336800" h="57150">
                <a:moveTo>
                  <a:pt x="1670946" y="35687"/>
                </a:moveTo>
                <a:lnTo>
                  <a:pt x="1592970" y="35687"/>
                </a:lnTo>
                <a:lnTo>
                  <a:pt x="1601609" y="36322"/>
                </a:lnTo>
                <a:lnTo>
                  <a:pt x="1598574" y="36449"/>
                </a:lnTo>
                <a:lnTo>
                  <a:pt x="1601646" y="36449"/>
                </a:lnTo>
                <a:lnTo>
                  <a:pt x="1602491" y="36322"/>
                </a:lnTo>
                <a:lnTo>
                  <a:pt x="1669616" y="36322"/>
                </a:lnTo>
                <a:lnTo>
                  <a:pt x="1670946" y="35687"/>
                </a:lnTo>
                <a:close/>
              </a:path>
              <a:path w="2336800" h="57150">
                <a:moveTo>
                  <a:pt x="51354" y="15494"/>
                </a:moveTo>
                <a:lnTo>
                  <a:pt x="8089" y="15494"/>
                </a:lnTo>
                <a:lnTo>
                  <a:pt x="5880" y="20193"/>
                </a:lnTo>
                <a:lnTo>
                  <a:pt x="11390" y="25400"/>
                </a:lnTo>
                <a:lnTo>
                  <a:pt x="18621" y="30734"/>
                </a:lnTo>
                <a:lnTo>
                  <a:pt x="21577" y="36322"/>
                </a:lnTo>
                <a:lnTo>
                  <a:pt x="31928" y="34925"/>
                </a:lnTo>
                <a:lnTo>
                  <a:pt x="463595" y="34925"/>
                </a:lnTo>
                <a:lnTo>
                  <a:pt x="464997" y="34290"/>
                </a:lnTo>
                <a:lnTo>
                  <a:pt x="474724" y="34290"/>
                </a:lnTo>
                <a:lnTo>
                  <a:pt x="475119" y="33147"/>
                </a:lnTo>
                <a:lnTo>
                  <a:pt x="488035" y="32385"/>
                </a:lnTo>
                <a:lnTo>
                  <a:pt x="527591" y="32385"/>
                </a:lnTo>
                <a:lnTo>
                  <a:pt x="532048" y="31623"/>
                </a:lnTo>
                <a:lnTo>
                  <a:pt x="1447258" y="31623"/>
                </a:lnTo>
                <a:lnTo>
                  <a:pt x="1450647" y="30099"/>
                </a:lnTo>
                <a:lnTo>
                  <a:pt x="1459153" y="27178"/>
                </a:lnTo>
                <a:lnTo>
                  <a:pt x="1456248" y="25654"/>
                </a:lnTo>
                <a:lnTo>
                  <a:pt x="805700" y="25654"/>
                </a:lnTo>
                <a:lnTo>
                  <a:pt x="798224" y="25273"/>
                </a:lnTo>
                <a:lnTo>
                  <a:pt x="791670" y="23622"/>
                </a:lnTo>
                <a:lnTo>
                  <a:pt x="789524" y="22098"/>
                </a:lnTo>
                <a:lnTo>
                  <a:pt x="437946" y="22098"/>
                </a:lnTo>
                <a:lnTo>
                  <a:pt x="425450" y="21463"/>
                </a:lnTo>
                <a:lnTo>
                  <a:pt x="424162" y="17653"/>
                </a:lnTo>
                <a:lnTo>
                  <a:pt x="371106" y="17653"/>
                </a:lnTo>
                <a:lnTo>
                  <a:pt x="366485" y="16637"/>
                </a:lnTo>
                <a:lnTo>
                  <a:pt x="253504" y="16637"/>
                </a:lnTo>
                <a:lnTo>
                  <a:pt x="252937" y="16383"/>
                </a:lnTo>
                <a:lnTo>
                  <a:pt x="55613" y="16383"/>
                </a:lnTo>
                <a:lnTo>
                  <a:pt x="51354" y="15494"/>
                </a:lnTo>
                <a:close/>
              </a:path>
              <a:path w="2336800" h="57150">
                <a:moveTo>
                  <a:pt x="1520714" y="33401"/>
                </a:moveTo>
                <a:lnTo>
                  <a:pt x="1476921" y="33401"/>
                </a:lnTo>
                <a:lnTo>
                  <a:pt x="1480464" y="33528"/>
                </a:lnTo>
                <a:lnTo>
                  <a:pt x="1484401" y="34544"/>
                </a:lnTo>
                <a:lnTo>
                  <a:pt x="1481924" y="35814"/>
                </a:lnTo>
                <a:lnTo>
                  <a:pt x="1513615" y="35814"/>
                </a:lnTo>
                <a:lnTo>
                  <a:pt x="1518434" y="34036"/>
                </a:lnTo>
                <a:lnTo>
                  <a:pt x="1520714" y="33401"/>
                </a:lnTo>
                <a:close/>
              </a:path>
              <a:path w="2336800" h="57150">
                <a:moveTo>
                  <a:pt x="2113738" y="32813"/>
                </a:moveTo>
                <a:lnTo>
                  <a:pt x="2112426" y="33089"/>
                </a:lnTo>
                <a:lnTo>
                  <a:pt x="2108885" y="35179"/>
                </a:lnTo>
                <a:lnTo>
                  <a:pt x="2111743" y="34163"/>
                </a:lnTo>
                <a:lnTo>
                  <a:pt x="2113738" y="32813"/>
                </a:lnTo>
                <a:close/>
              </a:path>
              <a:path w="2336800" h="57150">
                <a:moveTo>
                  <a:pt x="1768424" y="33020"/>
                </a:moveTo>
                <a:lnTo>
                  <a:pt x="1763598" y="34544"/>
                </a:lnTo>
                <a:lnTo>
                  <a:pt x="1763952" y="35075"/>
                </a:lnTo>
                <a:lnTo>
                  <a:pt x="1768424" y="33020"/>
                </a:lnTo>
                <a:close/>
              </a:path>
              <a:path w="2336800" h="57150">
                <a:moveTo>
                  <a:pt x="2111909" y="32596"/>
                </a:moveTo>
                <a:lnTo>
                  <a:pt x="2111552" y="33274"/>
                </a:lnTo>
                <a:lnTo>
                  <a:pt x="2112426" y="33089"/>
                </a:lnTo>
                <a:lnTo>
                  <a:pt x="2112975" y="32766"/>
                </a:lnTo>
                <a:lnTo>
                  <a:pt x="2111909" y="32596"/>
                </a:lnTo>
                <a:close/>
              </a:path>
              <a:path w="2336800" h="57150">
                <a:moveTo>
                  <a:pt x="2115923" y="32352"/>
                </a:moveTo>
                <a:lnTo>
                  <a:pt x="2114372" y="32385"/>
                </a:lnTo>
                <a:lnTo>
                  <a:pt x="2113738" y="32813"/>
                </a:lnTo>
                <a:lnTo>
                  <a:pt x="2115923" y="32352"/>
                </a:lnTo>
                <a:close/>
              </a:path>
              <a:path w="2336800" h="57150">
                <a:moveTo>
                  <a:pt x="2123509" y="22860"/>
                </a:moveTo>
                <a:lnTo>
                  <a:pt x="2045995" y="22860"/>
                </a:lnTo>
                <a:lnTo>
                  <a:pt x="2045385" y="24257"/>
                </a:lnTo>
                <a:lnTo>
                  <a:pt x="2048865" y="26924"/>
                </a:lnTo>
                <a:lnTo>
                  <a:pt x="2063299" y="27559"/>
                </a:lnTo>
                <a:lnTo>
                  <a:pt x="2087918" y="29464"/>
                </a:lnTo>
                <a:lnTo>
                  <a:pt x="2101545" y="29845"/>
                </a:lnTo>
                <a:lnTo>
                  <a:pt x="2103374" y="31242"/>
                </a:lnTo>
                <a:lnTo>
                  <a:pt x="2111909" y="32596"/>
                </a:lnTo>
                <a:lnTo>
                  <a:pt x="2114229" y="28194"/>
                </a:lnTo>
                <a:lnTo>
                  <a:pt x="2121727" y="23495"/>
                </a:lnTo>
                <a:lnTo>
                  <a:pt x="2123509" y="22860"/>
                </a:lnTo>
                <a:close/>
              </a:path>
              <a:path w="2336800" h="57150">
                <a:moveTo>
                  <a:pt x="2136068" y="30099"/>
                </a:moveTo>
                <a:lnTo>
                  <a:pt x="2128296" y="30226"/>
                </a:lnTo>
                <a:lnTo>
                  <a:pt x="2119388" y="31623"/>
                </a:lnTo>
                <a:lnTo>
                  <a:pt x="2115923" y="32352"/>
                </a:lnTo>
                <a:lnTo>
                  <a:pt x="2120519" y="32258"/>
                </a:lnTo>
                <a:lnTo>
                  <a:pt x="2140496" y="32258"/>
                </a:lnTo>
                <a:lnTo>
                  <a:pt x="2136068" y="30099"/>
                </a:lnTo>
                <a:close/>
              </a:path>
              <a:path w="2336800" h="57150">
                <a:moveTo>
                  <a:pt x="1702728" y="23749"/>
                </a:moveTo>
                <a:lnTo>
                  <a:pt x="1469339" y="23749"/>
                </a:lnTo>
                <a:lnTo>
                  <a:pt x="1475879" y="25527"/>
                </a:lnTo>
                <a:lnTo>
                  <a:pt x="1472488" y="28575"/>
                </a:lnTo>
                <a:lnTo>
                  <a:pt x="1467802" y="31369"/>
                </a:lnTo>
                <a:lnTo>
                  <a:pt x="1528011" y="31369"/>
                </a:lnTo>
                <a:lnTo>
                  <a:pt x="1533484" y="29845"/>
                </a:lnTo>
                <a:lnTo>
                  <a:pt x="1551774" y="27051"/>
                </a:lnTo>
                <a:lnTo>
                  <a:pt x="1697492" y="27051"/>
                </a:lnTo>
                <a:lnTo>
                  <a:pt x="1702728" y="23749"/>
                </a:lnTo>
                <a:close/>
              </a:path>
              <a:path w="2336800" h="57150">
                <a:moveTo>
                  <a:pt x="2182723" y="21971"/>
                </a:moveTo>
                <a:lnTo>
                  <a:pt x="2193963" y="24003"/>
                </a:lnTo>
                <a:lnTo>
                  <a:pt x="2189683" y="25400"/>
                </a:lnTo>
                <a:lnTo>
                  <a:pt x="2182729" y="26283"/>
                </a:lnTo>
                <a:lnTo>
                  <a:pt x="2187986" y="27051"/>
                </a:lnTo>
                <a:lnTo>
                  <a:pt x="2231357" y="27940"/>
                </a:lnTo>
                <a:lnTo>
                  <a:pt x="2252192" y="29591"/>
                </a:lnTo>
                <a:lnTo>
                  <a:pt x="2256447" y="28067"/>
                </a:lnTo>
                <a:lnTo>
                  <a:pt x="2263787" y="26670"/>
                </a:lnTo>
                <a:lnTo>
                  <a:pt x="2261550" y="25527"/>
                </a:lnTo>
                <a:lnTo>
                  <a:pt x="2252738" y="25527"/>
                </a:lnTo>
                <a:lnTo>
                  <a:pt x="2252451" y="24765"/>
                </a:lnTo>
                <a:lnTo>
                  <a:pt x="2203467" y="24765"/>
                </a:lnTo>
                <a:lnTo>
                  <a:pt x="2195996" y="23749"/>
                </a:lnTo>
                <a:lnTo>
                  <a:pt x="2189338" y="22606"/>
                </a:lnTo>
                <a:lnTo>
                  <a:pt x="2182723" y="21971"/>
                </a:lnTo>
                <a:close/>
              </a:path>
              <a:path w="2336800" h="57150">
                <a:moveTo>
                  <a:pt x="2175802" y="25273"/>
                </a:moveTo>
                <a:lnTo>
                  <a:pt x="2180691" y="26543"/>
                </a:lnTo>
                <a:lnTo>
                  <a:pt x="2182729" y="26283"/>
                </a:lnTo>
                <a:lnTo>
                  <a:pt x="2175802" y="25273"/>
                </a:lnTo>
                <a:close/>
              </a:path>
              <a:path w="2336800" h="57150">
                <a:moveTo>
                  <a:pt x="830015" y="7493"/>
                </a:moveTo>
                <a:lnTo>
                  <a:pt x="817727" y="13462"/>
                </a:lnTo>
                <a:lnTo>
                  <a:pt x="799515" y="17018"/>
                </a:lnTo>
                <a:lnTo>
                  <a:pt x="809058" y="18415"/>
                </a:lnTo>
                <a:lnTo>
                  <a:pt x="807808" y="20828"/>
                </a:lnTo>
                <a:lnTo>
                  <a:pt x="804151" y="23241"/>
                </a:lnTo>
                <a:lnTo>
                  <a:pt x="804055" y="23495"/>
                </a:lnTo>
                <a:lnTo>
                  <a:pt x="805700" y="25654"/>
                </a:lnTo>
                <a:lnTo>
                  <a:pt x="1456248" y="25654"/>
                </a:lnTo>
                <a:lnTo>
                  <a:pt x="1455521" y="25273"/>
                </a:lnTo>
                <a:lnTo>
                  <a:pt x="1452422" y="23749"/>
                </a:lnTo>
                <a:lnTo>
                  <a:pt x="1450340" y="22987"/>
                </a:lnTo>
                <a:lnTo>
                  <a:pt x="1458652" y="21717"/>
                </a:lnTo>
                <a:lnTo>
                  <a:pt x="1315048" y="21717"/>
                </a:lnTo>
                <a:lnTo>
                  <a:pt x="1305680" y="20066"/>
                </a:lnTo>
                <a:lnTo>
                  <a:pt x="1302890" y="19431"/>
                </a:lnTo>
                <a:lnTo>
                  <a:pt x="1287487" y="19431"/>
                </a:lnTo>
                <a:lnTo>
                  <a:pt x="1280348" y="18923"/>
                </a:lnTo>
                <a:lnTo>
                  <a:pt x="1277056" y="17272"/>
                </a:lnTo>
                <a:lnTo>
                  <a:pt x="954087" y="17272"/>
                </a:lnTo>
                <a:lnTo>
                  <a:pt x="951973" y="13462"/>
                </a:lnTo>
                <a:lnTo>
                  <a:pt x="943470" y="13462"/>
                </a:lnTo>
                <a:lnTo>
                  <a:pt x="929685" y="11811"/>
                </a:lnTo>
                <a:lnTo>
                  <a:pt x="891222" y="11811"/>
                </a:lnTo>
                <a:lnTo>
                  <a:pt x="891451" y="11303"/>
                </a:lnTo>
                <a:lnTo>
                  <a:pt x="891959" y="10541"/>
                </a:lnTo>
                <a:lnTo>
                  <a:pt x="871789" y="10541"/>
                </a:lnTo>
                <a:lnTo>
                  <a:pt x="849263" y="8128"/>
                </a:lnTo>
                <a:lnTo>
                  <a:pt x="830015" y="7493"/>
                </a:lnTo>
                <a:close/>
              </a:path>
              <a:path w="2336800" h="57150">
                <a:moveTo>
                  <a:pt x="2260307" y="24892"/>
                </a:moveTo>
                <a:lnTo>
                  <a:pt x="2252738" y="25527"/>
                </a:lnTo>
                <a:lnTo>
                  <a:pt x="2261550" y="25527"/>
                </a:lnTo>
                <a:lnTo>
                  <a:pt x="2260307" y="24892"/>
                </a:lnTo>
                <a:close/>
              </a:path>
              <a:path w="2336800" h="57150">
                <a:moveTo>
                  <a:pt x="1708366" y="20193"/>
                </a:moveTo>
                <a:lnTo>
                  <a:pt x="1468628" y="20193"/>
                </a:lnTo>
                <a:lnTo>
                  <a:pt x="1470825" y="21082"/>
                </a:lnTo>
                <a:lnTo>
                  <a:pt x="1468983" y="22733"/>
                </a:lnTo>
                <a:lnTo>
                  <a:pt x="1465999" y="24892"/>
                </a:lnTo>
                <a:lnTo>
                  <a:pt x="1468424" y="24130"/>
                </a:lnTo>
                <a:lnTo>
                  <a:pt x="1469339" y="23749"/>
                </a:lnTo>
                <a:lnTo>
                  <a:pt x="1702728" y="23749"/>
                </a:lnTo>
                <a:lnTo>
                  <a:pt x="1708366" y="20193"/>
                </a:lnTo>
                <a:close/>
              </a:path>
              <a:path w="2336800" h="57150">
                <a:moveTo>
                  <a:pt x="2234391" y="12192"/>
                </a:moveTo>
                <a:lnTo>
                  <a:pt x="2195123" y="12192"/>
                </a:lnTo>
                <a:lnTo>
                  <a:pt x="2209787" y="12954"/>
                </a:lnTo>
                <a:lnTo>
                  <a:pt x="2220023" y="17272"/>
                </a:lnTo>
                <a:lnTo>
                  <a:pt x="2210257" y="21463"/>
                </a:lnTo>
                <a:lnTo>
                  <a:pt x="2212517" y="24511"/>
                </a:lnTo>
                <a:lnTo>
                  <a:pt x="2203467" y="24765"/>
                </a:lnTo>
                <a:lnTo>
                  <a:pt x="2252451" y="24765"/>
                </a:lnTo>
                <a:lnTo>
                  <a:pt x="2251875" y="23241"/>
                </a:lnTo>
                <a:lnTo>
                  <a:pt x="2256054" y="21590"/>
                </a:lnTo>
                <a:lnTo>
                  <a:pt x="2259741" y="20320"/>
                </a:lnTo>
                <a:lnTo>
                  <a:pt x="2257399" y="19177"/>
                </a:lnTo>
                <a:lnTo>
                  <a:pt x="2265284" y="17145"/>
                </a:lnTo>
                <a:lnTo>
                  <a:pt x="2273785" y="15367"/>
                </a:lnTo>
                <a:lnTo>
                  <a:pt x="2281903" y="14478"/>
                </a:lnTo>
                <a:lnTo>
                  <a:pt x="2245487" y="14478"/>
                </a:lnTo>
                <a:lnTo>
                  <a:pt x="2239175" y="13716"/>
                </a:lnTo>
                <a:lnTo>
                  <a:pt x="2236127" y="13716"/>
                </a:lnTo>
                <a:lnTo>
                  <a:pt x="2234391" y="12192"/>
                </a:lnTo>
                <a:close/>
              </a:path>
              <a:path w="2336800" h="57150">
                <a:moveTo>
                  <a:pt x="432193" y="16002"/>
                </a:moveTo>
                <a:lnTo>
                  <a:pt x="435787" y="17018"/>
                </a:lnTo>
                <a:lnTo>
                  <a:pt x="437946" y="22098"/>
                </a:lnTo>
                <a:lnTo>
                  <a:pt x="789524" y="22098"/>
                </a:lnTo>
                <a:lnTo>
                  <a:pt x="788987" y="21717"/>
                </a:lnTo>
                <a:lnTo>
                  <a:pt x="793127" y="20574"/>
                </a:lnTo>
                <a:lnTo>
                  <a:pt x="794417" y="20574"/>
                </a:lnTo>
                <a:lnTo>
                  <a:pt x="792815" y="18542"/>
                </a:lnTo>
                <a:lnTo>
                  <a:pt x="549351" y="18542"/>
                </a:lnTo>
                <a:lnTo>
                  <a:pt x="539652" y="16256"/>
                </a:lnTo>
                <a:lnTo>
                  <a:pt x="442581" y="16256"/>
                </a:lnTo>
                <a:lnTo>
                  <a:pt x="432193" y="16002"/>
                </a:lnTo>
                <a:close/>
              </a:path>
              <a:path w="2336800" h="57150">
                <a:moveTo>
                  <a:pt x="1318463" y="15113"/>
                </a:moveTo>
                <a:lnTo>
                  <a:pt x="1319860" y="18923"/>
                </a:lnTo>
                <a:lnTo>
                  <a:pt x="1315048" y="21717"/>
                </a:lnTo>
                <a:lnTo>
                  <a:pt x="1458652" y="21717"/>
                </a:lnTo>
                <a:lnTo>
                  <a:pt x="1468628" y="20193"/>
                </a:lnTo>
                <a:lnTo>
                  <a:pt x="1708366" y="20193"/>
                </a:lnTo>
                <a:lnTo>
                  <a:pt x="1709171" y="19685"/>
                </a:lnTo>
                <a:lnTo>
                  <a:pt x="1368910" y="19685"/>
                </a:lnTo>
                <a:lnTo>
                  <a:pt x="1362801" y="18923"/>
                </a:lnTo>
                <a:lnTo>
                  <a:pt x="1355166" y="18669"/>
                </a:lnTo>
                <a:lnTo>
                  <a:pt x="1355496" y="18034"/>
                </a:lnTo>
                <a:lnTo>
                  <a:pt x="1347807" y="17145"/>
                </a:lnTo>
                <a:lnTo>
                  <a:pt x="1331443" y="17145"/>
                </a:lnTo>
                <a:lnTo>
                  <a:pt x="1318463" y="15113"/>
                </a:lnTo>
                <a:close/>
              </a:path>
              <a:path w="2336800" h="57150">
                <a:moveTo>
                  <a:pt x="794417" y="20574"/>
                </a:moveTo>
                <a:lnTo>
                  <a:pt x="793127" y="20574"/>
                </a:lnTo>
                <a:lnTo>
                  <a:pt x="794918" y="21209"/>
                </a:lnTo>
                <a:lnTo>
                  <a:pt x="794417" y="20574"/>
                </a:lnTo>
                <a:close/>
              </a:path>
              <a:path w="2336800" h="57150">
                <a:moveTo>
                  <a:pt x="2286609" y="16764"/>
                </a:moveTo>
                <a:lnTo>
                  <a:pt x="2282583" y="18288"/>
                </a:lnTo>
                <a:lnTo>
                  <a:pt x="2288633" y="18288"/>
                </a:lnTo>
                <a:lnTo>
                  <a:pt x="2296612" y="20066"/>
                </a:lnTo>
                <a:lnTo>
                  <a:pt x="2304698" y="20828"/>
                </a:lnTo>
                <a:lnTo>
                  <a:pt x="2307884" y="19685"/>
                </a:lnTo>
                <a:lnTo>
                  <a:pt x="2295956" y="19685"/>
                </a:lnTo>
                <a:lnTo>
                  <a:pt x="2295132" y="18200"/>
                </a:lnTo>
                <a:lnTo>
                  <a:pt x="2286609" y="16764"/>
                </a:lnTo>
                <a:close/>
              </a:path>
              <a:path w="2336800" h="57150">
                <a:moveTo>
                  <a:pt x="2181552" y="16383"/>
                </a:moveTo>
                <a:lnTo>
                  <a:pt x="2155673" y="16383"/>
                </a:lnTo>
                <a:lnTo>
                  <a:pt x="2157679" y="17907"/>
                </a:lnTo>
                <a:lnTo>
                  <a:pt x="2157122" y="19431"/>
                </a:lnTo>
                <a:lnTo>
                  <a:pt x="2157577" y="19812"/>
                </a:lnTo>
                <a:lnTo>
                  <a:pt x="2175206" y="18542"/>
                </a:lnTo>
                <a:lnTo>
                  <a:pt x="2181552" y="16383"/>
                </a:lnTo>
                <a:close/>
              </a:path>
              <a:path w="2336800" h="57150">
                <a:moveTo>
                  <a:pt x="1389170" y="15621"/>
                </a:moveTo>
                <a:lnTo>
                  <a:pt x="1382968" y="15621"/>
                </a:lnTo>
                <a:lnTo>
                  <a:pt x="1374381" y="15748"/>
                </a:lnTo>
                <a:lnTo>
                  <a:pt x="1378292" y="16637"/>
                </a:lnTo>
                <a:lnTo>
                  <a:pt x="1373929" y="19431"/>
                </a:lnTo>
                <a:lnTo>
                  <a:pt x="1368910" y="19685"/>
                </a:lnTo>
                <a:lnTo>
                  <a:pt x="1709171" y="19685"/>
                </a:lnTo>
                <a:lnTo>
                  <a:pt x="1709775" y="19304"/>
                </a:lnTo>
                <a:lnTo>
                  <a:pt x="1862855" y="19304"/>
                </a:lnTo>
                <a:lnTo>
                  <a:pt x="1863220" y="19177"/>
                </a:lnTo>
                <a:lnTo>
                  <a:pt x="1659140" y="19177"/>
                </a:lnTo>
                <a:lnTo>
                  <a:pt x="1658612" y="18796"/>
                </a:lnTo>
                <a:lnTo>
                  <a:pt x="1451851" y="18796"/>
                </a:lnTo>
                <a:lnTo>
                  <a:pt x="1448612" y="16764"/>
                </a:lnTo>
                <a:lnTo>
                  <a:pt x="1446813" y="16002"/>
                </a:lnTo>
                <a:lnTo>
                  <a:pt x="1404150" y="16002"/>
                </a:lnTo>
                <a:lnTo>
                  <a:pt x="1395419" y="15875"/>
                </a:lnTo>
                <a:lnTo>
                  <a:pt x="1389170" y="15621"/>
                </a:lnTo>
                <a:close/>
              </a:path>
              <a:path w="2336800" h="57150">
                <a:moveTo>
                  <a:pt x="2295132" y="18200"/>
                </a:moveTo>
                <a:lnTo>
                  <a:pt x="2295956" y="19685"/>
                </a:lnTo>
                <a:lnTo>
                  <a:pt x="2295652" y="18288"/>
                </a:lnTo>
                <a:lnTo>
                  <a:pt x="2295132" y="18200"/>
                </a:lnTo>
                <a:close/>
              </a:path>
              <a:path w="2336800" h="57150">
                <a:moveTo>
                  <a:pt x="2303883" y="14351"/>
                </a:moveTo>
                <a:lnTo>
                  <a:pt x="2283063" y="14351"/>
                </a:lnTo>
                <a:lnTo>
                  <a:pt x="2293277" y="14859"/>
                </a:lnTo>
                <a:lnTo>
                  <a:pt x="2295132" y="18200"/>
                </a:lnTo>
                <a:lnTo>
                  <a:pt x="2295652" y="18288"/>
                </a:lnTo>
                <a:lnTo>
                  <a:pt x="2295956" y="19685"/>
                </a:lnTo>
                <a:lnTo>
                  <a:pt x="2307884" y="19685"/>
                </a:lnTo>
                <a:lnTo>
                  <a:pt x="2311069" y="18542"/>
                </a:lnTo>
                <a:lnTo>
                  <a:pt x="2301036" y="15113"/>
                </a:lnTo>
                <a:lnTo>
                  <a:pt x="2303883" y="14351"/>
                </a:lnTo>
                <a:close/>
              </a:path>
              <a:path w="2336800" h="57150">
                <a:moveTo>
                  <a:pt x="1282090" y="17272"/>
                </a:moveTo>
                <a:lnTo>
                  <a:pt x="1287487" y="19431"/>
                </a:lnTo>
                <a:lnTo>
                  <a:pt x="1302890" y="19431"/>
                </a:lnTo>
                <a:lnTo>
                  <a:pt x="1293960" y="17399"/>
                </a:lnTo>
                <a:lnTo>
                  <a:pt x="1282090" y="17272"/>
                </a:lnTo>
                <a:close/>
              </a:path>
              <a:path w="2336800" h="57150">
                <a:moveTo>
                  <a:pt x="1675066" y="14859"/>
                </a:moveTo>
                <a:lnTo>
                  <a:pt x="1668932" y="14986"/>
                </a:lnTo>
                <a:lnTo>
                  <a:pt x="1659140" y="19177"/>
                </a:lnTo>
                <a:lnTo>
                  <a:pt x="1863220" y="19177"/>
                </a:lnTo>
                <a:lnTo>
                  <a:pt x="1865045" y="18542"/>
                </a:lnTo>
                <a:lnTo>
                  <a:pt x="1711261" y="18542"/>
                </a:lnTo>
                <a:lnTo>
                  <a:pt x="1709799" y="18034"/>
                </a:lnTo>
                <a:lnTo>
                  <a:pt x="1674228" y="18034"/>
                </a:lnTo>
                <a:lnTo>
                  <a:pt x="1675066" y="14859"/>
                </a:lnTo>
                <a:close/>
              </a:path>
              <a:path w="2336800" h="57150">
                <a:moveTo>
                  <a:pt x="1463192" y="14224"/>
                </a:moveTo>
                <a:lnTo>
                  <a:pt x="1458556" y="14605"/>
                </a:lnTo>
                <a:lnTo>
                  <a:pt x="1451851" y="18796"/>
                </a:lnTo>
                <a:lnTo>
                  <a:pt x="1658612" y="18796"/>
                </a:lnTo>
                <a:lnTo>
                  <a:pt x="1656324" y="17145"/>
                </a:lnTo>
                <a:lnTo>
                  <a:pt x="1472488" y="17145"/>
                </a:lnTo>
                <a:lnTo>
                  <a:pt x="1463192" y="14224"/>
                </a:lnTo>
                <a:close/>
              </a:path>
              <a:path w="2336800" h="57150">
                <a:moveTo>
                  <a:pt x="550862" y="8890"/>
                </a:moveTo>
                <a:lnTo>
                  <a:pt x="558495" y="13462"/>
                </a:lnTo>
                <a:lnTo>
                  <a:pt x="552260" y="14478"/>
                </a:lnTo>
                <a:lnTo>
                  <a:pt x="547450" y="14859"/>
                </a:lnTo>
                <a:lnTo>
                  <a:pt x="545877" y="15875"/>
                </a:lnTo>
                <a:lnTo>
                  <a:pt x="549351" y="18542"/>
                </a:lnTo>
                <a:lnTo>
                  <a:pt x="792815" y="18542"/>
                </a:lnTo>
                <a:lnTo>
                  <a:pt x="792115" y="17653"/>
                </a:lnTo>
                <a:lnTo>
                  <a:pt x="781921" y="16510"/>
                </a:lnTo>
                <a:lnTo>
                  <a:pt x="771063" y="15875"/>
                </a:lnTo>
                <a:lnTo>
                  <a:pt x="769801" y="15240"/>
                </a:lnTo>
                <a:lnTo>
                  <a:pt x="636295" y="15240"/>
                </a:lnTo>
                <a:lnTo>
                  <a:pt x="621144" y="14859"/>
                </a:lnTo>
                <a:lnTo>
                  <a:pt x="620349" y="14605"/>
                </a:lnTo>
                <a:lnTo>
                  <a:pt x="608177" y="14605"/>
                </a:lnTo>
                <a:lnTo>
                  <a:pt x="604793" y="13716"/>
                </a:lnTo>
                <a:lnTo>
                  <a:pt x="595350" y="13716"/>
                </a:lnTo>
                <a:lnTo>
                  <a:pt x="582358" y="13462"/>
                </a:lnTo>
                <a:lnTo>
                  <a:pt x="579893" y="13081"/>
                </a:lnTo>
                <a:lnTo>
                  <a:pt x="569429" y="13081"/>
                </a:lnTo>
                <a:lnTo>
                  <a:pt x="573201" y="11049"/>
                </a:lnTo>
                <a:lnTo>
                  <a:pt x="576036" y="11049"/>
                </a:lnTo>
                <a:lnTo>
                  <a:pt x="578142" y="9779"/>
                </a:lnTo>
                <a:lnTo>
                  <a:pt x="574903" y="9652"/>
                </a:lnTo>
                <a:lnTo>
                  <a:pt x="574916" y="9398"/>
                </a:lnTo>
                <a:lnTo>
                  <a:pt x="569950" y="9398"/>
                </a:lnTo>
                <a:lnTo>
                  <a:pt x="550862" y="8890"/>
                </a:lnTo>
                <a:close/>
              </a:path>
              <a:path w="2336800" h="57150">
                <a:moveTo>
                  <a:pt x="1725091" y="11938"/>
                </a:moveTo>
                <a:lnTo>
                  <a:pt x="1711261" y="18542"/>
                </a:lnTo>
                <a:lnTo>
                  <a:pt x="1865045" y="18542"/>
                </a:lnTo>
                <a:lnTo>
                  <a:pt x="1866870" y="17907"/>
                </a:lnTo>
                <a:lnTo>
                  <a:pt x="1744929" y="17907"/>
                </a:lnTo>
                <a:lnTo>
                  <a:pt x="1744738" y="17018"/>
                </a:lnTo>
                <a:lnTo>
                  <a:pt x="1744319" y="16891"/>
                </a:lnTo>
                <a:lnTo>
                  <a:pt x="1727784" y="16891"/>
                </a:lnTo>
                <a:lnTo>
                  <a:pt x="1725091" y="11938"/>
                </a:lnTo>
                <a:close/>
              </a:path>
              <a:path w="2336800" h="57150">
                <a:moveTo>
                  <a:pt x="1707718" y="10033"/>
                </a:moveTo>
                <a:lnTo>
                  <a:pt x="1696391" y="12954"/>
                </a:lnTo>
                <a:lnTo>
                  <a:pt x="1683854" y="15113"/>
                </a:lnTo>
                <a:lnTo>
                  <a:pt x="1674228" y="18034"/>
                </a:lnTo>
                <a:lnTo>
                  <a:pt x="1709799" y="18034"/>
                </a:lnTo>
                <a:lnTo>
                  <a:pt x="1702854" y="15621"/>
                </a:lnTo>
                <a:lnTo>
                  <a:pt x="1699374" y="13843"/>
                </a:lnTo>
                <a:lnTo>
                  <a:pt x="1707718" y="10033"/>
                </a:lnTo>
                <a:close/>
              </a:path>
              <a:path w="2336800" h="57150">
                <a:moveTo>
                  <a:pt x="1776539" y="8636"/>
                </a:moveTo>
                <a:lnTo>
                  <a:pt x="1770409" y="10541"/>
                </a:lnTo>
                <a:lnTo>
                  <a:pt x="1760434" y="11938"/>
                </a:lnTo>
                <a:lnTo>
                  <a:pt x="1750609" y="13970"/>
                </a:lnTo>
                <a:lnTo>
                  <a:pt x="1744929" y="17907"/>
                </a:lnTo>
                <a:lnTo>
                  <a:pt x="1866870" y="17907"/>
                </a:lnTo>
                <a:lnTo>
                  <a:pt x="1874901" y="15113"/>
                </a:lnTo>
                <a:lnTo>
                  <a:pt x="1891370" y="15113"/>
                </a:lnTo>
                <a:lnTo>
                  <a:pt x="1893290" y="14732"/>
                </a:lnTo>
                <a:lnTo>
                  <a:pt x="2186519" y="14732"/>
                </a:lnTo>
                <a:lnTo>
                  <a:pt x="2191681" y="13208"/>
                </a:lnTo>
                <a:lnTo>
                  <a:pt x="1797634" y="13208"/>
                </a:lnTo>
                <a:lnTo>
                  <a:pt x="1794208" y="11303"/>
                </a:lnTo>
                <a:lnTo>
                  <a:pt x="1781807" y="11303"/>
                </a:lnTo>
                <a:lnTo>
                  <a:pt x="1776539" y="8636"/>
                </a:lnTo>
                <a:close/>
              </a:path>
              <a:path w="2336800" h="57150">
                <a:moveTo>
                  <a:pt x="392468" y="9144"/>
                </a:moveTo>
                <a:lnTo>
                  <a:pt x="390948" y="11684"/>
                </a:lnTo>
                <a:lnTo>
                  <a:pt x="379863" y="12573"/>
                </a:lnTo>
                <a:lnTo>
                  <a:pt x="369740" y="13970"/>
                </a:lnTo>
                <a:lnTo>
                  <a:pt x="371106" y="17653"/>
                </a:lnTo>
                <a:lnTo>
                  <a:pt x="424162" y="17653"/>
                </a:lnTo>
                <a:lnTo>
                  <a:pt x="423646" y="16129"/>
                </a:lnTo>
                <a:lnTo>
                  <a:pt x="414464" y="14224"/>
                </a:lnTo>
                <a:lnTo>
                  <a:pt x="402529" y="12827"/>
                </a:lnTo>
                <a:lnTo>
                  <a:pt x="392468" y="9144"/>
                </a:lnTo>
                <a:close/>
              </a:path>
              <a:path w="2336800" h="57150">
                <a:moveTo>
                  <a:pt x="1891370" y="15113"/>
                </a:moveTo>
                <a:lnTo>
                  <a:pt x="1874901" y="15113"/>
                </a:lnTo>
                <a:lnTo>
                  <a:pt x="1878571" y="17653"/>
                </a:lnTo>
                <a:lnTo>
                  <a:pt x="1891370" y="15113"/>
                </a:lnTo>
                <a:close/>
              </a:path>
              <a:path w="2336800" h="57150">
                <a:moveTo>
                  <a:pt x="987377" y="11938"/>
                </a:moveTo>
                <a:lnTo>
                  <a:pt x="976804" y="12065"/>
                </a:lnTo>
                <a:lnTo>
                  <a:pt x="966989" y="13716"/>
                </a:lnTo>
                <a:lnTo>
                  <a:pt x="954087" y="17272"/>
                </a:lnTo>
                <a:lnTo>
                  <a:pt x="1277056" y="17272"/>
                </a:lnTo>
                <a:lnTo>
                  <a:pt x="1276803" y="17145"/>
                </a:lnTo>
                <a:lnTo>
                  <a:pt x="1112481" y="17145"/>
                </a:lnTo>
                <a:lnTo>
                  <a:pt x="1109052" y="15748"/>
                </a:lnTo>
                <a:lnTo>
                  <a:pt x="1003287" y="15748"/>
                </a:lnTo>
                <a:lnTo>
                  <a:pt x="999337" y="14986"/>
                </a:lnTo>
                <a:lnTo>
                  <a:pt x="1002220" y="13843"/>
                </a:lnTo>
                <a:lnTo>
                  <a:pt x="1002550" y="13208"/>
                </a:lnTo>
                <a:lnTo>
                  <a:pt x="987377" y="11938"/>
                </a:lnTo>
                <a:close/>
              </a:path>
              <a:path w="2336800" h="57150">
                <a:moveTo>
                  <a:pt x="1146022" y="10795"/>
                </a:moveTo>
                <a:lnTo>
                  <a:pt x="1137843" y="11938"/>
                </a:lnTo>
                <a:lnTo>
                  <a:pt x="1127952" y="13208"/>
                </a:lnTo>
                <a:lnTo>
                  <a:pt x="1118710" y="14859"/>
                </a:lnTo>
                <a:lnTo>
                  <a:pt x="1112481" y="17145"/>
                </a:lnTo>
                <a:lnTo>
                  <a:pt x="1276803" y="17145"/>
                </a:lnTo>
                <a:lnTo>
                  <a:pt x="1271990" y="14732"/>
                </a:lnTo>
                <a:lnTo>
                  <a:pt x="1270182" y="13716"/>
                </a:lnTo>
                <a:lnTo>
                  <a:pt x="1189151" y="13716"/>
                </a:lnTo>
                <a:lnTo>
                  <a:pt x="1179372" y="12827"/>
                </a:lnTo>
                <a:lnTo>
                  <a:pt x="1176578" y="12319"/>
                </a:lnTo>
                <a:lnTo>
                  <a:pt x="1148067" y="12319"/>
                </a:lnTo>
                <a:lnTo>
                  <a:pt x="1146619" y="11811"/>
                </a:lnTo>
                <a:lnTo>
                  <a:pt x="1146073" y="11303"/>
                </a:lnTo>
                <a:lnTo>
                  <a:pt x="1146022" y="10795"/>
                </a:lnTo>
                <a:close/>
              </a:path>
              <a:path w="2336800" h="57150">
                <a:moveTo>
                  <a:pt x="1342316" y="16510"/>
                </a:moveTo>
                <a:lnTo>
                  <a:pt x="1336846" y="16891"/>
                </a:lnTo>
                <a:lnTo>
                  <a:pt x="1331443" y="17145"/>
                </a:lnTo>
                <a:lnTo>
                  <a:pt x="1347807" y="17145"/>
                </a:lnTo>
                <a:lnTo>
                  <a:pt x="1342316" y="16510"/>
                </a:lnTo>
                <a:close/>
              </a:path>
              <a:path w="2336800" h="57150">
                <a:moveTo>
                  <a:pt x="1494015" y="3683"/>
                </a:moveTo>
                <a:lnTo>
                  <a:pt x="1475676" y="4064"/>
                </a:lnTo>
                <a:lnTo>
                  <a:pt x="1473795" y="11049"/>
                </a:lnTo>
                <a:lnTo>
                  <a:pt x="1472488" y="17145"/>
                </a:lnTo>
                <a:lnTo>
                  <a:pt x="1656324" y="17145"/>
                </a:lnTo>
                <a:lnTo>
                  <a:pt x="1655445" y="16510"/>
                </a:lnTo>
                <a:lnTo>
                  <a:pt x="1638519" y="13843"/>
                </a:lnTo>
                <a:lnTo>
                  <a:pt x="1627915" y="13589"/>
                </a:lnTo>
                <a:lnTo>
                  <a:pt x="1552772" y="13589"/>
                </a:lnTo>
                <a:lnTo>
                  <a:pt x="1550741" y="13208"/>
                </a:lnTo>
                <a:lnTo>
                  <a:pt x="1534718" y="13208"/>
                </a:lnTo>
                <a:lnTo>
                  <a:pt x="1532674" y="11049"/>
                </a:lnTo>
                <a:lnTo>
                  <a:pt x="1530223" y="10414"/>
                </a:lnTo>
                <a:lnTo>
                  <a:pt x="1494104" y="10414"/>
                </a:lnTo>
                <a:lnTo>
                  <a:pt x="1492046" y="8255"/>
                </a:lnTo>
                <a:lnTo>
                  <a:pt x="1494256" y="7874"/>
                </a:lnTo>
                <a:lnTo>
                  <a:pt x="1490408" y="7874"/>
                </a:lnTo>
                <a:lnTo>
                  <a:pt x="1486712" y="5207"/>
                </a:lnTo>
                <a:lnTo>
                  <a:pt x="1491170" y="4699"/>
                </a:lnTo>
                <a:lnTo>
                  <a:pt x="1494015" y="3683"/>
                </a:lnTo>
                <a:close/>
              </a:path>
              <a:path w="2336800" h="57150">
                <a:moveTo>
                  <a:pt x="1733461" y="14986"/>
                </a:moveTo>
                <a:lnTo>
                  <a:pt x="1727784" y="16891"/>
                </a:lnTo>
                <a:lnTo>
                  <a:pt x="1744319" y="16891"/>
                </a:lnTo>
                <a:lnTo>
                  <a:pt x="1743062" y="16510"/>
                </a:lnTo>
                <a:lnTo>
                  <a:pt x="1746135" y="16510"/>
                </a:lnTo>
                <a:lnTo>
                  <a:pt x="1733461" y="14986"/>
                </a:lnTo>
                <a:close/>
              </a:path>
              <a:path w="2336800" h="57150">
                <a:moveTo>
                  <a:pt x="259079" y="8509"/>
                </a:moveTo>
                <a:lnTo>
                  <a:pt x="253022" y="9144"/>
                </a:lnTo>
                <a:lnTo>
                  <a:pt x="253504" y="16637"/>
                </a:lnTo>
                <a:lnTo>
                  <a:pt x="366485" y="16637"/>
                </a:lnTo>
                <a:lnTo>
                  <a:pt x="366073" y="15494"/>
                </a:lnTo>
                <a:lnTo>
                  <a:pt x="275285" y="15494"/>
                </a:lnTo>
                <a:lnTo>
                  <a:pt x="259079" y="8509"/>
                </a:lnTo>
                <a:close/>
              </a:path>
              <a:path w="2336800" h="57150">
                <a:moveTo>
                  <a:pt x="30060" y="11049"/>
                </a:moveTo>
                <a:lnTo>
                  <a:pt x="23772" y="13462"/>
                </a:lnTo>
                <a:lnTo>
                  <a:pt x="5166" y="14224"/>
                </a:lnTo>
                <a:lnTo>
                  <a:pt x="0" y="16510"/>
                </a:lnTo>
                <a:lnTo>
                  <a:pt x="8089" y="15494"/>
                </a:lnTo>
                <a:lnTo>
                  <a:pt x="51354" y="15494"/>
                </a:lnTo>
                <a:lnTo>
                  <a:pt x="30060" y="11049"/>
                </a:lnTo>
                <a:close/>
              </a:path>
              <a:path w="2336800" h="57150">
                <a:moveTo>
                  <a:pt x="58445" y="7874"/>
                </a:moveTo>
                <a:lnTo>
                  <a:pt x="66713" y="10668"/>
                </a:lnTo>
                <a:lnTo>
                  <a:pt x="61213" y="10922"/>
                </a:lnTo>
                <a:lnTo>
                  <a:pt x="54902" y="10922"/>
                </a:lnTo>
                <a:lnTo>
                  <a:pt x="59004" y="11684"/>
                </a:lnTo>
                <a:lnTo>
                  <a:pt x="54800" y="14478"/>
                </a:lnTo>
                <a:lnTo>
                  <a:pt x="55613" y="16383"/>
                </a:lnTo>
                <a:lnTo>
                  <a:pt x="252937" y="16383"/>
                </a:lnTo>
                <a:lnTo>
                  <a:pt x="250101" y="15113"/>
                </a:lnTo>
                <a:lnTo>
                  <a:pt x="242265" y="15113"/>
                </a:lnTo>
                <a:lnTo>
                  <a:pt x="212832" y="13716"/>
                </a:lnTo>
                <a:lnTo>
                  <a:pt x="150712" y="13716"/>
                </a:lnTo>
                <a:lnTo>
                  <a:pt x="104467" y="13462"/>
                </a:lnTo>
                <a:lnTo>
                  <a:pt x="58445" y="7874"/>
                </a:lnTo>
                <a:close/>
              </a:path>
              <a:path w="2336800" h="57150">
                <a:moveTo>
                  <a:pt x="470217" y="13081"/>
                </a:moveTo>
                <a:lnTo>
                  <a:pt x="461315" y="14986"/>
                </a:lnTo>
                <a:lnTo>
                  <a:pt x="452196" y="16002"/>
                </a:lnTo>
                <a:lnTo>
                  <a:pt x="442581" y="16256"/>
                </a:lnTo>
                <a:lnTo>
                  <a:pt x="539652" y="16256"/>
                </a:lnTo>
                <a:lnTo>
                  <a:pt x="532648" y="14605"/>
                </a:lnTo>
                <a:lnTo>
                  <a:pt x="511446" y="13843"/>
                </a:lnTo>
                <a:lnTo>
                  <a:pt x="484112" y="13843"/>
                </a:lnTo>
                <a:lnTo>
                  <a:pt x="470217" y="13081"/>
                </a:lnTo>
                <a:close/>
              </a:path>
              <a:path w="2336800" h="57150">
                <a:moveTo>
                  <a:pt x="1412786" y="14605"/>
                </a:moveTo>
                <a:lnTo>
                  <a:pt x="1405839" y="15494"/>
                </a:lnTo>
                <a:lnTo>
                  <a:pt x="1404150" y="16002"/>
                </a:lnTo>
                <a:lnTo>
                  <a:pt x="1446813" y="16002"/>
                </a:lnTo>
                <a:lnTo>
                  <a:pt x="1446513" y="15875"/>
                </a:lnTo>
                <a:lnTo>
                  <a:pt x="1414805" y="15875"/>
                </a:lnTo>
                <a:lnTo>
                  <a:pt x="1412786" y="14605"/>
                </a:lnTo>
                <a:close/>
              </a:path>
              <a:path w="2336800" h="57150">
                <a:moveTo>
                  <a:pt x="1432548" y="12827"/>
                </a:moveTo>
                <a:lnTo>
                  <a:pt x="1420397" y="13335"/>
                </a:lnTo>
                <a:lnTo>
                  <a:pt x="1414805" y="15875"/>
                </a:lnTo>
                <a:lnTo>
                  <a:pt x="1446513" y="15875"/>
                </a:lnTo>
                <a:lnTo>
                  <a:pt x="1443215" y="14478"/>
                </a:lnTo>
                <a:lnTo>
                  <a:pt x="1454607" y="13843"/>
                </a:lnTo>
                <a:lnTo>
                  <a:pt x="1445778" y="13335"/>
                </a:lnTo>
                <a:lnTo>
                  <a:pt x="1432548" y="12827"/>
                </a:lnTo>
                <a:close/>
              </a:path>
              <a:path w="2336800" h="57150">
                <a:moveTo>
                  <a:pt x="1032471" y="10795"/>
                </a:moveTo>
                <a:lnTo>
                  <a:pt x="1021541" y="10795"/>
                </a:lnTo>
                <a:lnTo>
                  <a:pt x="1013721" y="11938"/>
                </a:lnTo>
                <a:lnTo>
                  <a:pt x="1007981" y="13716"/>
                </a:lnTo>
                <a:lnTo>
                  <a:pt x="1003287" y="15748"/>
                </a:lnTo>
                <a:lnTo>
                  <a:pt x="1109052" y="15748"/>
                </a:lnTo>
                <a:lnTo>
                  <a:pt x="1108429" y="15494"/>
                </a:lnTo>
                <a:lnTo>
                  <a:pt x="1065767" y="15494"/>
                </a:lnTo>
                <a:lnTo>
                  <a:pt x="1059868" y="12065"/>
                </a:lnTo>
                <a:lnTo>
                  <a:pt x="1031773" y="12065"/>
                </a:lnTo>
                <a:lnTo>
                  <a:pt x="1032471" y="10795"/>
                </a:lnTo>
                <a:close/>
              </a:path>
              <a:path w="2336800" h="57150">
                <a:moveTo>
                  <a:pt x="277202" y="9906"/>
                </a:moveTo>
                <a:lnTo>
                  <a:pt x="276720" y="11303"/>
                </a:lnTo>
                <a:lnTo>
                  <a:pt x="281863" y="13462"/>
                </a:lnTo>
                <a:lnTo>
                  <a:pt x="275285" y="15494"/>
                </a:lnTo>
                <a:lnTo>
                  <a:pt x="366073" y="15494"/>
                </a:lnTo>
                <a:lnTo>
                  <a:pt x="365981" y="15240"/>
                </a:lnTo>
                <a:lnTo>
                  <a:pt x="365857" y="14478"/>
                </a:lnTo>
                <a:lnTo>
                  <a:pt x="365766" y="13081"/>
                </a:lnTo>
                <a:lnTo>
                  <a:pt x="364911" y="12573"/>
                </a:lnTo>
                <a:lnTo>
                  <a:pt x="343066" y="12573"/>
                </a:lnTo>
                <a:lnTo>
                  <a:pt x="322076" y="11557"/>
                </a:lnTo>
                <a:lnTo>
                  <a:pt x="299989" y="10033"/>
                </a:lnTo>
                <a:lnTo>
                  <a:pt x="277202" y="9906"/>
                </a:lnTo>
                <a:close/>
              </a:path>
              <a:path w="2336800" h="57150">
                <a:moveTo>
                  <a:pt x="1100636" y="12319"/>
                </a:moveTo>
                <a:lnTo>
                  <a:pt x="1082428" y="13843"/>
                </a:lnTo>
                <a:lnTo>
                  <a:pt x="1065767" y="15494"/>
                </a:lnTo>
                <a:lnTo>
                  <a:pt x="1108429" y="15494"/>
                </a:lnTo>
                <a:lnTo>
                  <a:pt x="1100636" y="12319"/>
                </a:lnTo>
                <a:close/>
              </a:path>
              <a:path w="2336800" h="57150">
                <a:moveTo>
                  <a:pt x="631291" y="9398"/>
                </a:moveTo>
                <a:lnTo>
                  <a:pt x="636295" y="15240"/>
                </a:lnTo>
                <a:lnTo>
                  <a:pt x="769801" y="15240"/>
                </a:lnTo>
                <a:lnTo>
                  <a:pt x="766267" y="13462"/>
                </a:lnTo>
                <a:lnTo>
                  <a:pt x="731722" y="13081"/>
                </a:lnTo>
                <a:lnTo>
                  <a:pt x="664179" y="10287"/>
                </a:lnTo>
                <a:lnTo>
                  <a:pt x="631291" y="9398"/>
                </a:lnTo>
                <a:close/>
              </a:path>
              <a:path w="2336800" h="57150">
                <a:moveTo>
                  <a:pt x="242442" y="11684"/>
                </a:moveTo>
                <a:lnTo>
                  <a:pt x="246329" y="14732"/>
                </a:lnTo>
                <a:lnTo>
                  <a:pt x="242265" y="15113"/>
                </a:lnTo>
                <a:lnTo>
                  <a:pt x="250101" y="15113"/>
                </a:lnTo>
                <a:lnTo>
                  <a:pt x="242442" y="11684"/>
                </a:lnTo>
                <a:close/>
              </a:path>
              <a:path w="2336800" h="57150">
                <a:moveTo>
                  <a:pt x="620928" y="7239"/>
                </a:moveTo>
                <a:lnTo>
                  <a:pt x="608482" y="13335"/>
                </a:lnTo>
                <a:lnTo>
                  <a:pt x="608177" y="14605"/>
                </a:lnTo>
                <a:lnTo>
                  <a:pt x="620349" y="14605"/>
                </a:lnTo>
                <a:lnTo>
                  <a:pt x="617169" y="13589"/>
                </a:lnTo>
                <a:lnTo>
                  <a:pt x="615797" y="10287"/>
                </a:lnTo>
                <a:lnTo>
                  <a:pt x="626168" y="10287"/>
                </a:lnTo>
                <a:lnTo>
                  <a:pt x="620928" y="7239"/>
                </a:lnTo>
                <a:close/>
              </a:path>
              <a:path w="2336800" h="57150">
                <a:moveTo>
                  <a:pt x="2291727" y="6477"/>
                </a:moveTo>
                <a:lnTo>
                  <a:pt x="2268004" y="6477"/>
                </a:lnTo>
                <a:lnTo>
                  <a:pt x="2270544" y="7239"/>
                </a:lnTo>
                <a:lnTo>
                  <a:pt x="2272588" y="8128"/>
                </a:lnTo>
                <a:lnTo>
                  <a:pt x="2273427" y="9017"/>
                </a:lnTo>
                <a:lnTo>
                  <a:pt x="2267637" y="11176"/>
                </a:lnTo>
                <a:lnTo>
                  <a:pt x="2259623" y="12446"/>
                </a:lnTo>
                <a:lnTo>
                  <a:pt x="2251526" y="13335"/>
                </a:lnTo>
                <a:lnTo>
                  <a:pt x="2245487" y="14478"/>
                </a:lnTo>
                <a:lnTo>
                  <a:pt x="2281903" y="14478"/>
                </a:lnTo>
                <a:lnTo>
                  <a:pt x="2283063" y="14351"/>
                </a:lnTo>
                <a:lnTo>
                  <a:pt x="2303883" y="14351"/>
                </a:lnTo>
                <a:lnTo>
                  <a:pt x="2316397" y="11049"/>
                </a:lnTo>
                <a:lnTo>
                  <a:pt x="2304707" y="11049"/>
                </a:lnTo>
                <a:lnTo>
                  <a:pt x="2298117" y="7747"/>
                </a:lnTo>
                <a:lnTo>
                  <a:pt x="2291727" y="6477"/>
                </a:lnTo>
                <a:close/>
              </a:path>
              <a:path w="2336800" h="57150">
                <a:moveTo>
                  <a:pt x="507912" y="13716"/>
                </a:moveTo>
                <a:lnTo>
                  <a:pt x="484112" y="13843"/>
                </a:lnTo>
                <a:lnTo>
                  <a:pt x="511446" y="13843"/>
                </a:lnTo>
                <a:lnTo>
                  <a:pt x="507912" y="13716"/>
                </a:lnTo>
                <a:close/>
              </a:path>
              <a:path w="2336800" h="57150">
                <a:moveTo>
                  <a:pt x="196778" y="12954"/>
                </a:moveTo>
                <a:lnTo>
                  <a:pt x="150712" y="13716"/>
                </a:lnTo>
                <a:lnTo>
                  <a:pt x="212832" y="13716"/>
                </a:lnTo>
                <a:lnTo>
                  <a:pt x="196778" y="12954"/>
                </a:lnTo>
                <a:close/>
              </a:path>
              <a:path w="2336800" h="57150">
                <a:moveTo>
                  <a:pt x="609955" y="7620"/>
                </a:moveTo>
                <a:lnTo>
                  <a:pt x="601141" y="8128"/>
                </a:lnTo>
                <a:lnTo>
                  <a:pt x="603123" y="8763"/>
                </a:lnTo>
                <a:lnTo>
                  <a:pt x="595985" y="11176"/>
                </a:lnTo>
                <a:lnTo>
                  <a:pt x="595350" y="13716"/>
                </a:lnTo>
                <a:lnTo>
                  <a:pt x="604793" y="13716"/>
                </a:lnTo>
                <a:lnTo>
                  <a:pt x="600441" y="12573"/>
                </a:lnTo>
                <a:lnTo>
                  <a:pt x="603565" y="10287"/>
                </a:lnTo>
                <a:lnTo>
                  <a:pt x="609440" y="8509"/>
                </a:lnTo>
                <a:lnTo>
                  <a:pt x="609955" y="7620"/>
                </a:lnTo>
                <a:close/>
              </a:path>
              <a:path w="2336800" h="57150">
                <a:moveTo>
                  <a:pt x="1190129" y="8001"/>
                </a:moveTo>
                <a:lnTo>
                  <a:pt x="1196581" y="12065"/>
                </a:lnTo>
                <a:lnTo>
                  <a:pt x="1189151" y="13716"/>
                </a:lnTo>
                <a:lnTo>
                  <a:pt x="1270182" y="13716"/>
                </a:lnTo>
                <a:lnTo>
                  <a:pt x="1266566" y="11684"/>
                </a:lnTo>
                <a:lnTo>
                  <a:pt x="1243012" y="11684"/>
                </a:lnTo>
                <a:lnTo>
                  <a:pt x="1240335" y="9271"/>
                </a:lnTo>
                <a:lnTo>
                  <a:pt x="1202743" y="9271"/>
                </a:lnTo>
                <a:lnTo>
                  <a:pt x="1190129" y="8001"/>
                </a:lnTo>
                <a:close/>
              </a:path>
              <a:path w="2336800" h="57150">
                <a:moveTo>
                  <a:pt x="2244686" y="10922"/>
                </a:moveTo>
                <a:lnTo>
                  <a:pt x="2236127" y="13716"/>
                </a:lnTo>
                <a:lnTo>
                  <a:pt x="2239175" y="13716"/>
                </a:lnTo>
                <a:lnTo>
                  <a:pt x="2248128" y="12573"/>
                </a:lnTo>
                <a:lnTo>
                  <a:pt x="2244686" y="10922"/>
                </a:lnTo>
                <a:close/>
              </a:path>
              <a:path w="2336800" h="57150">
                <a:moveTo>
                  <a:pt x="1552473" y="10160"/>
                </a:moveTo>
                <a:lnTo>
                  <a:pt x="1552772" y="13589"/>
                </a:lnTo>
                <a:lnTo>
                  <a:pt x="1627915" y="13589"/>
                </a:lnTo>
                <a:lnTo>
                  <a:pt x="1581471" y="12700"/>
                </a:lnTo>
                <a:lnTo>
                  <a:pt x="1552473" y="10160"/>
                </a:lnTo>
                <a:close/>
              </a:path>
              <a:path w="2336800" h="57150">
                <a:moveTo>
                  <a:pt x="951903" y="13335"/>
                </a:moveTo>
                <a:lnTo>
                  <a:pt x="943470" y="13462"/>
                </a:lnTo>
                <a:lnTo>
                  <a:pt x="951973" y="13462"/>
                </a:lnTo>
                <a:close/>
              </a:path>
              <a:path w="2336800" h="57150">
                <a:moveTo>
                  <a:pt x="1539041" y="11049"/>
                </a:moveTo>
                <a:lnTo>
                  <a:pt x="1534718" y="13208"/>
                </a:lnTo>
                <a:lnTo>
                  <a:pt x="1550741" y="13208"/>
                </a:lnTo>
                <a:lnTo>
                  <a:pt x="1539041" y="11049"/>
                </a:lnTo>
                <a:close/>
              </a:path>
              <a:path w="2336800" h="57150">
                <a:moveTo>
                  <a:pt x="1801075" y="4699"/>
                </a:moveTo>
                <a:lnTo>
                  <a:pt x="1802168" y="8001"/>
                </a:lnTo>
                <a:lnTo>
                  <a:pt x="1805152" y="10922"/>
                </a:lnTo>
                <a:lnTo>
                  <a:pt x="1802282" y="11430"/>
                </a:lnTo>
                <a:lnTo>
                  <a:pt x="1799666" y="12192"/>
                </a:lnTo>
                <a:lnTo>
                  <a:pt x="1797634" y="13208"/>
                </a:lnTo>
                <a:lnTo>
                  <a:pt x="2191681" y="13208"/>
                </a:lnTo>
                <a:lnTo>
                  <a:pt x="2195123" y="12192"/>
                </a:lnTo>
                <a:lnTo>
                  <a:pt x="2234391" y="12192"/>
                </a:lnTo>
                <a:lnTo>
                  <a:pt x="2234102" y="11938"/>
                </a:lnTo>
                <a:lnTo>
                  <a:pt x="1934942" y="11938"/>
                </a:lnTo>
                <a:lnTo>
                  <a:pt x="1923219" y="10922"/>
                </a:lnTo>
                <a:lnTo>
                  <a:pt x="1914955" y="10033"/>
                </a:lnTo>
                <a:lnTo>
                  <a:pt x="1834654" y="10033"/>
                </a:lnTo>
                <a:lnTo>
                  <a:pt x="1833460" y="9906"/>
                </a:lnTo>
                <a:lnTo>
                  <a:pt x="1810385" y="9906"/>
                </a:lnTo>
                <a:lnTo>
                  <a:pt x="1808052" y="6223"/>
                </a:lnTo>
                <a:lnTo>
                  <a:pt x="1806651" y="6223"/>
                </a:lnTo>
                <a:lnTo>
                  <a:pt x="1801075" y="4699"/>
                </a:lnTo>
                <a:close/>
              </a:path>
              <a:path w="2336800" h="57150">
                <a:moveTo>
                  <a:pt x="574738" y="12284"/>
                </a:moveTo>
                <a:lnTo>
                  <a:pt x="569429" y="13081"/>
                </a:lnTo>
                <a:lnTo>
                  <a:pt x="579893" y="13081"/>
                </a:lnTo>
                <a:lnTo>
                  <a:pt x="574738" y="12284"/>
                </a:lnTo>
                <a:close/>
              </a:path>
              <a:path w="2336800" h="57150">
                <a:moveTo>
                  <a:pt x="362559" y="11176"/>
                </a:moveTo>
                <a:lnTo>
                  <a:pt x="343066" y="12573"/>
                </a:lnTo>
                <a:lnTo>
                  <a:pt x="364911" y="12573"/>
                </a:lnTo>
                <a:lnTo>
                  <a:pt x="362559" y="11176"/>
                </a:lnTo>
                <a:close/>
              </a:path>
              <a:path w="2336800" h="57150">
                <a:moveTo>
                  <a:pt x="1157224" y="9906"/>
                </a:moveTo>
                <a:lnTo>
                  <a:pt x="1148067" y="12319"/>
                </a:lnTo>
                <a:lnTo>
                  <a:pt x="1176578" y="12319"/>
                </a:lnTo>
                <a:lnTo>
                  <a:pt x="1168195" y="10795"/>
                </a:lnTo>
                <a:lnTo>
                  <a:pt x="1157224" y="9906"/>
                </a:lnTo>
                <a:close/>
              </a:path>
              <a:path w="2336800" h="57150">
                <a:moveTo>
                  <a:pt x="575016" y="11664"/>
                </a:moveTo>
                <a:lnTo>
                  <a:pt x="574141" y="12192"/>
                </a:lnTo>
                <a:lnTo>
                  <a:pt x="574738" y="12284"/>
                </a:lnTo>
                <a:lnTo>
                  <a:pt x="576199" y="12065"/>
                </a:lnTo>
                <a:lnTo>
                  <a:pt x="575016" y="11664"/>
                </a:lnTo>
                <a:close/>
              </a:path>
              <a:path w="2336800" h="57150">
                <a:moveTo>
                  <a:pt x="1058557" y="11303"/>
                </a:moveTo>
                <a:lnTo>
                  <a:pt x="1031773" y="12065"/>
                </a:lnTo>
                <a:lnTo>
                  <a:pt x="1059868" y="12065"/>
                </a:lnTo>
                <a:lnTo>
                  <a:pt x="1058557" y="11303"/>
                </a:lnTo>
                <a:close/>
              </a:path>
              <a:path w="2336800" h="57150">
                <a:moveTo>
                  <a:pt x="2011165" y="0"/>
                </a:moveTo>
                <a:lnTo>
                  <a:pt x="1993803" y="889"/>
                </a:lnTo>
                <a:lnTo>
                  <a:pt x="1979256" y="1016"/>
                </a:lnTo>
                <a:lnTo>
                  <a:pt x="1978672" y="4953"/>
                </a:lnTo>
                <a:lnTo>
                  <a:pt x="1970566" y="5080"/>
                </a:lnTo>
                <a:lnTo>
                  <a:pt x="1962299" y="5588"/>
                </a:lnTo>
                <a:lnTo>
                  <a:pt x="1943963" y="7493"/>
                </a:lnTo>
                <a:lnTo>
                  <a:pt x="1944789" y="11049"/>
                </a:lnTo>
                <a:lnTo>
                  <a:pt x="1934942" y="11938"/>
                </a:lnTo>
                <a:lnTo>
                  <a:pt x="2234102" y="11938"/>
                </a:lnTo>
                <a:lnTo>
                  <a:pt x="2233379" y="11303"/>
                </a:lnTo>
                <a:lnTo>
                  <a:pt x="2231690" y="10414"/>
                </a:lnTo>
                <a:lnTo>
                  <a:pt x="2221280" y="10414"/>
                </a:lnTo>
                <a:lnTo>
                  <a:pt x="2219299" y="9652"/>
                </a:lnTo>
                <a:lnTo>
                  <a:pt x="2218616" y="9017"/>
                </a:lnTo>
                <a:lnTo>
                  <a:pt x="2114843" y="9017"/>
                </a:lnTo>
                <a:lnTo>
                  <a:pt x="2106117" y="7620"/>
                </a:lnTo>
                <a:lnTo>
                  <a:pt x="2079516" y="7620"/>
                </a:lnTo>
                <a:lnTo>
                  <a:pt x="2071535" y="7239"/>
                </a:lnTo>
                <a:lnTo>
                  <a:pt x="2069340" y="4191"/>
                </a:lnTo>
                <a:lnTo>
                  <a:pt x="2038502" y="4191"/>
                </a:lnTo>
                <a:lnTo>
                  <a:pt x="2027384" y="381"/>
                </a:lnTo>
                <a:lnTo>
                  <a:pt x="2011165" y="0"/>
                </a:lnTo>
                <a:close/>
              </a:path>
              <a:path w="2336800" h="57150">
                <a:moveTo>
                  <a:pt x="910249" y="10414"/>
                </a:moveTo>
                <a:lnTo>
                  <a:pt x="891222" y="11811"/>
                </a:lnTo>
                <a:lnTo>
                  <a:pt x="929685" y="11811"/>
                </a:lnTo>
                <a:lnTo>
                  <a:pt x="928625" y="11684"/>
                </a:lnTo>
                <a:lnTo>
                  <a:pt x="910249" y="10414"/>
                </a:lnTo>
                <a:close/>
              </a:path>
              <a:path w="2336800" h="57150">
                <a:moveTo>
                  <a:pt x="1252043" y="4318"/>
                </a:moveTo>
                <a:lnTo>
                  <a:pt x="1250345" y="6350"/>
                </a:lnTo>
                <a:lnTo>
                  <a:pt x="1249672" y="9652"/>
                </a:lnTo>
                <a:lnTo>
                  <a:pt x="1243012" y="11684"/>
                </a:lnTo>
                <a:lnTo>
                  <a:pt x="1266566" y="11684"/>
                </a:lnTo>
                <a:lnTo>
                  <a:pt x="1263627" y="10033"/>
                </a:lnTo>
                <a:lnTo>
                  <a:pt x="1256474" y="7239"/>
                </a:lnTo>
                <a:lnTo>
                  <a:pt x="1254683" y="6477"/>
                </a:lnTo>
                <a:lnTo>
                  <a:pt x="1259293" y="6096"/>
                </a:lnTo>
                <a:lnTo>
                  <a:pt x="1261783" y="5588"/>
                </a:lnTo>
                <a:lnTo>
                  <a:pt x="1252043" y="4318"/>
                </a:lnTo>
                <a:close/>
              </a:path>
              <a:path w="2336800" h="57150">
                <a:moveTo>
                  <a:pt x="576036" y="11049"/>
                </a:moveTo>
                <a:lnTo>
                  <a:pt x="573201" y="11049"/>
                </a:lnTo>
                <a:lnTo>
                  <a:pt x="575016" y="11664"/>
                </a:lnTo>
                <a:lnTo>
                  <a:pt x="576036" y="11049"/>
                </a:lnTo>
                <a:close/>
              </a:path>
              <a:path w="2336800" h="57150">
                <a:moveTo>
                  <a:pt x="1793295" y="10795"/>
                </a:moveTo>
                <a:lnTo>
                  <a:pt x="1781807" y="11303"/>
                </a:lnTo>
                <a:lnTo>
                  <a:pt x="1794208" y="11303"/>
                </a:lnTo>
                <a:lnTo>
                  <a:pt x="1793295" y="10795"/>
                </a:lnTo>
                <a:close/>
              </a:path>
              <a:path w="2336800" h="57150">
                <a:moveTo>
                  <a:pt x="2324595" y="3937"/>
                </a:moveTo>
                <a:lnTo>
                  <a:pt x="2323023" y="6985"/>
                </a:lnTo>
                <a:lnTo>
                  <a:pt x="2312879" y="7366"/>
                </a:lnTo>
                <a:lnTo>
                  <a:pt x="2303621" y="7874"/>
                </a:lnTo>
                <a:lnTo>
                  <a:pt x="2304707" y="11049"/>
                </a:lnTo>
                <a:lnTo>
                  <a:pt x="2316397" y="11049"/>
                </a:lnTo>
                <a:lnTo>
                  <a:pt x="2317856" y="10668"/>
                </a:lnTo>
                <a:lnTo>
                  <a:pt x="2327073" y="9017"/>
                </a:lnTo>
                <a:lnTo>
                  <a:pt x="2332610" y="9017"/>
                </a:lnTo>
                <a:lnTo>
                  <a:pt x="2324595" y="3937"/>
                </a:lnTo>
                <a:close/>
              </a:path>
              <a:path w="2336800" h="57150">
                <a:moveTo>
                  <a:pt x="626168" y="10287"/>
                </a:moveTo>
                <a:lnTo>
                  <a:pt x="615797" y="10287"/>
                </a:lnTo>
                <a:lnTo>
                  <a:pt x="626605" y="10541"/>
                </a:lnTo>
                <a:lnTo>
                  <a:pt x="626168" y="10287"/>
                </a:lnTo>
                <a:close/>
              </a:path>
              <a:path w="2336800" h="57150">
                <a:moveTo>
                  <a:pt x="893914" y="10033"/>
                </a:moveTo>
                <a:lnTo>
                  <a:pt x="871789" y="10541"/>
                </a:lnTo>
                <a:lnTo>
                  <a:pt x="891959" y="10541"/>
                </a:lnTo>
                <a:lnTo>
                  <a:pt x="893914" y="10033"/>
                </a:lnTo>
                <a:close/>
              </a:path>
              <a:path w="2336800" h="57150">
                <a:moveTo>
                  <a:pt x="1511703" y="7747"/>
                </a:moveTo>
                <a:lnTo>
                  <a:pt x="1502959" y="7747"/>
                </a:lnTo>
                <a:lnTo>
                  <a:pt x="1494104" y="10414"/>
                </a:lnTo>
                <a:lnTo>
                  <a:pt x="1530223" y="10414"/>
                </a:lnTo>
                <a:lnTo>
                  <a:pt x="1527771" y="9779"/>
                </a:lnTo>
                <a:lnTo>
                  <a:pt x="1531953" y="8382"/>
                </a:lnTo>
                <a:lnTo>
                  <a:pt x="1521489" y="8382"/>
                </a:lnTo>
                <a:lnTo>
                  <a:pt x="1511703" y="7747"/>
                </a:lnTo>
                <a:close/>
              </a:path>
              <a:path w="2336800" h="57150">
                <a:moveTo>
                  <a:pt x="2218207" y="8636"/>
                </a:moveTo>
                <a:lnTo>
                  <a:pt x="2219299" y="9652"/>
                </a:lnTo>
                <a:lnTo>
                  <a:pt x="2221280" y="10414"/>
                </a:lnTo>
                <a:lnTo>
                  <a:pt x="2225878" y="9525"/>
                </a:lnTo>
                <a:lnTo>
                  <a:pt x="2227427" y="9017"/>
                </a:lnTo>
                <a:lnTo>
                  <a:pt x="2227407" y="8890"/>
                </a:lnTo>
                <a:lnTo>
                  <a:pt x="2222144" y="8890"/>
                </a:lnTo>
                <a:lnTo>
                  <a:pt x="2218207" y="8636"/>
                </a:lnTo>
                <a:close/>
              </a:path>
              <a:path w="2336800" h="57150">
                <a:moveTo>
                  <a:pt x="2231408" y="6477"/>
                </a:moveTo>
                <a:lnTo>
                  <a:pt x="2202726" y="6477"/>
                </a:lnTo>
                <a:lnTo>
                  <a:pt x="2207069" y="7366"/>
                </a:lnTo>
                <a:lnTo>
                  <a:pt x="2210498" y="7874"/>
                </a:lnTo>
                <a:lnTo>
                  <a:pt x="2226665" y="7874"/>
                </a:lnTo>
                <a:lnTo>
                  <a:pt x="2227326" y="8382"/>
                </a:lnTo>
                <a:lnTo>
                  <a:pt x="2227427" y="9017"/>
                </a:lnTo>
                <a:lnTo>
                  <a:pt x="2225878" y="9525"/>
                </a:lnTo>
                <a:lnTo>
                  <a:pt x="2221280" y="10414"/>
                </a:lnTo>
                <a:lnTo>
                  <a:pt x="2231690" y="10414"/>
                </a:lnTo>
                <a:lnTo>
                  <a:pt x="2229278" y="9144"/>
                </a:lnTo>
                <a:lnTo>
                  <a:pt x="2228208" y="7493"/>
                </a:lnTo>
                <a:lnTo>
                  <a:pt x="2228159" y="7357"/>
                </a:lnTo>
                <a:lnTo>
                  <a:pt x="2231408" y="6477"/>
                </a:lnTo>
                <a:close/>
              </a:path>
              <a:path w="2336800" h="57150">
                <a:moveTo>
                  <a:pt x="1839620" y="8763"/>
                </a:moveTo>
                <a:lnTo>
                  <a:pt x="1834654" y="10033"/>
                </a:lnTo>
                <a:lnTo>
                  <a:pt x="1855265" y="10033"/>
                </a:lnTo>
                <a:lnTo>
                  <a:pt x="1839620" y="8763"/>
                </a:lnTo>
                <a:close/>
              </a:path>
              <a:path w="2336800" h="57150">
                <a:moveTo>
                  <a:pt x="1888992" y="6223"/>
                </a:moveTo>
                <a:lnTo>
                  <a:pt x="1871937" y="7874"/>
                </a:lnTo>
                <a:lnTo>
                  <a:pt x="1855265" y="10033"/>
                </a:lnTo>
                <a:lnTo>
                  <a:pt x="1914955" y="10033"/>
                </a:lnTo>
                <a:lnTo>
                  <a:pt x="1910232" y="9525"/>
                </a:lnTo>
                <a:lnTo>
                  <a:pt x="1896592" y="8890"/>
                </a:lnTo>
                <a:lnTo>
                  <a:pt x="1897837" y="7620"/>
                </a:lnTo>
                <a:lnTo>
                  <a:pt x="1898229" y="7620"/>
                </a:lnTo>
                <a:lnTo>
                  <a:pt x="1888992" y="6223"/>
                </a:lnTo>
                <a:close/>
              </a:path>
              <a:path w="2336800" h="57150">
                <a:moveTo>
                  <a:pt x="1828825" y="8509"/>
                </a:moveTo>
                <a:lnTo>
                  <a:pt x="1821878" y="8509"/>
                </a:lnTo>
                <a:lnTo>
                  <a:pt x="1816074" y="9017"/>
                </a:lnTo>
                <a:lnTo>
                  <a:pt x="1810385" y="9906"/>
                </a:lnTo>
                <a:lnTo>
                  <a:pt x="1833460" y="9906"/>
                </a:lnTo>
                <a:lnTo>
                  <a:pt x="1831073" y="9652"/>
                </a:lnTo>
                <a:lnTo>
                  <a:pt x="1827593" y="8636"/>
                </a:lnTo>
                <a:lnTo>
                  <a:pt x="1828469" y="8636"/>
                </a:lnTo>
                <a:lnTo>
                  <a:pt x="1828825" y="8509"/>
                </a:lnTo>
                <a:close/>
              </a:path>
              <a:path w="2336800" h="57150">
                <a:moveTo>
                  <a:pt x="2333281" y="9017"/>
                </a:moveTo>
                <a:lnTo>
                  <a:pt x="2332610" y="9017"/>
                </a:lnTo>
                <a:lnTo>
                  <a:pt x="2333612" y="9652"/>
                </a:lnTo>
                <a:lnTo>
                  <a:pt x="2333281" y="9017"/>
                </a:lnTo>
                <a:close/>
              </a:path>
              <a:path w="2336800" h="57150">
                <a:moveTo>
                  <a:pt x="573836" y="9017"/>
                </a:moveTo>
                <a:lnTo>
                  <a:pt x="569950" y="9398"/>
                </a:lnTo>
                <a:lnTo>
                  <a:pt x="574916" y="9398"/>
                </a:lnTo>
                <a:lnTo>
                  <a:pt x="574929" y="9144"/>
                </a:lnTo>
                <a:lnTo>
                  <a:pt x="573836" y="9017"/>
                </a:lnTo>
                <a:close/>
              </a:path>
              <a:path w="2336800" h="57150">
                <a:moveTo>
                  <a:pt x="1236040" y="4318"/>
                </a:moveTo>
                <a:lnTo>
                  <a:pt x="1228670" y="4699"/>
                </a:lnTo>
                <a:lnTo>
                  <a:pt x="1216580" y="7239"/>
                </a:lnTo>
                <a:lnTo>
                  <a:pt x="1202743" y="9271"/>
                </a:lnTo>
                <a:lnTo>
                  <a:pt x="1240335" y="9271"/>
                </a:lnTo>
                <a:lnTo>
                  <a:pt x="1240053" y="9017"/>
                </a:lnTo>
                <a:lnTo>
                  <a:pt x="1246809" y="4953"/>
                </a:lnTo>
                <a:lnTo>
                  <a:pt x="1236040" y="4318"/>
                </a:lnTo>
                <a:close/>
              </a:path>
              <a:path w="2336800" h="57150">
                <a:moveTo>
                  <a:pt x="2163749" y="6731"/>
                </a:moveTo>
                <a:lnTo>
                  <a:pt x="2147970" y="7366"/>
                </a:lnTo>
                <a:lnTo>
                  <a:pt x="2131685" y="8763"/>
                </a:lnTo>
                <a:lnTo>
                  <a:pt x="2114843" y="9017"/>
                </a:lnTo>
                <a:lnTo>
                  <a:pt x="2218616" y="9017"/>
                </a:lnTo>
                <a:lnTo>
                  <a:pt x="2218207" y="8636"/>
                </a:lnTo>
                <a:lnTo>
                  <a:pt x="2225865" y="8636"/>
                </a:lnTo>
                <a:lnTo>
                  <a:pt x="2226265" y="8255"/>
                </a:lnTo>
                <a:lnTo>
                  <a:pt x="2179447" y="8255"/>
                </a:lnTo>
                <a:lnTo>
                  <a:pt x="2180699" y="7620"/>
                </a:lnTo>
                <a:lnTo>
                  <a:pt x="2163953" y="7620"/>
                </a:lnTo>
                <a:lnTo>
                  <a:pt x="2163749" y="6731"/>
                </a:lnTo>
                <a:close/>
              </a:path>
              <a:path w="2336800" h="57150">
                <a:moveTo>
                  <a:pt x="2330767" y="4191"/>
                </a:moveTo>
                <a:lnTo>
                  <a:pt x="2333281" y="9017"/>
                </a:lnTo>
                <a:lnTo>
                  <a:pt x="2336533" y="9017"/>
                </a:lnTo>
                <a:lnTo>
                  <a:pt x="2330767" y="4191"/>
                </a:lnTo>
                <a:close/>
              </a:path>
              <a:path w="2336800" h="57150">
                <a:moveTo>
                  <a:pt x="2225865" y="8636"/>
                </a:moveTo>
                <a:lnTo>
                  <a:pt x="2218207" y="8636"/>
                </a:lnTo>
                <a:lnTo>
                  <a:pt x="2222144" y="8890"/>
                </a:lnTo>
                <a:lnTo>
                  <a:pt x="2225598" y="8890"/>
                </a:lnTo>
                <a:lnTo>
                  <a:pt x="2225865" y="8636"/>
                </a:lnTo>
                <a:close/>
              </a:path>
              <a:path w="2336800" h="57150">
                <a:moveTo>
                  <a:pt x="2226665" y="7874"/>
                </a:moveTo>
                <a:lnTo>
                  <a:pt x="2225598" y="8890"/>
                </a:lnTo>
                <a:lnTo>
                  <a:pt x="2227407" y="8890"/>
                </a:lnTo>
                <a:lnTo>
                  <a:pt x="2227326" y="8382"/>
                </a:lnTo>
                <a:lnTo>
                  <a:pt x="2226665" y="7874"/>
                </a:lnTo>
                <a:close/>
              </a:path>
              <a:path w="2336800" h="57150">
                <a:moveTo>
                  <a:pt x="1898451" y="7653"/>
                </a:moveTo>
                <a:lnTo>
                  <a:pt x="1905787" y="8763"/>
                </a:lnTo>
                <a:lnTo>
                  <a:pt x="1902485" y="7874"/>
                </a:lnTo>
                <a:lnTo>
                  <a:pt x="1898451" y="7653"/>
                </a:lnTo>
                <a:close/>
              </a:path>
              <a:path w="2336800" h="57150">
                <a:moveTo>
                  <a:pt x="1819897" y="6604"/>
                </a:moveTo>
                <a:lnTo>
                  <a:pt x="1821980" y="7493"/>
                </a:lnTo>
                <a:lnTo>
                  <a:pt x="1823961" y="8128"/>
                </a:lnTo>
                <a:lnTo>
                  <a:pt x="1825701" y="8509"/>
                </a:lnTo>
                <a:lnTo>
                  <a:pt x="1826793" y="8509"/>
                </a:lnTo>
                <a:lnTo>
                  <a:pt x="1824596" y="7874"/>
                </a:lnTo>
                <a:lnTo>
                  <a:pt x="1822348" y="7112"/>
                </a:lnTo>
                <a:lnTo>
                  <a:pt x="1819897" y="6604"/>
                </a:lnTo>
                <a:close/>
              </a:path>
              <a:path w="2336800" h="57150">
                <a:moveTo>
                  <a:pt x="1533474" y="7874"/>
                </a:moveTo>
                <a:lnTo>
                  <a:pt x="1521489" y="8382"/>
                </a:lnTo>
                <a:lnTo>
                  <a:pt x="1531953" y="8382"/>
                </a:lnTo>
                <a:lnTo>
                  <a:pt x="1533474" y="7874"/>
                </a:lnTo>
                <a:close/>
              </a:path>
              <a:path w="2336800" h="57150">
                <a:moveTo>
                  <a:pt x="2189099" y="3556"/>
                </a:moveTo>
                <a:lnTo>
                  <a:pt x="2179447" y="8255"/>
                </a:lnTo>
                <a:lnTo>
                  <a:pt x="2226265" y="8255"/>
                </a:lnTo>
                <a:lnTo>
                  <a:pt x="2226532" y="8001"/>
                </a:lnTo>
                <a:lnTo>
                  <a:pt x="2210142" y="8001"/>
                </a:lnTo>
                <a:lnTo>
                  <a:pt x="2207008" y="7357"/>
                </a:lnTo>
                <a:lnTo>
                  <a:pt x="2205355" y="7112"/>
                </a:lnTo>
                <a:lnTo>
                  <a:pt x="2202726" y="6477"/>
                </a:lnTo>
                <a:lnTo>
                  <a:pt x="2231408" y="6477"/>
                </a:lnTo>
                <a:lnTo>
                  <a:pt x="2234222" y="5715"/>
                </a:lnTo>
                <a:lnTo>
                  <a:pt x="2220836" y="5588"/>
                </a:lnTo>
                <a:lnTo>
                  <a:pt x="2214477" y="4318"/>
                </a:lnTo>
                <a:lnTo>
                  <a:pt x="2195410" y="4318"/>
                </a:lnTo>
                <a:lnTo>
                  <a:pt x="2189099" y="3556"/>
                </a:lnTo>
                <a:close/>
              </a:path>
              <a:path w="2336800" h="57150">
                <a:moveTo>
                  <a:pt x="2226665" y="7874"/>
                </a:moveTo>
                <a:lnTo>
                  <a:pt x="2210257" y="7874"/>
                </a:lnTo>
                <a:lnTo>
                  <a:pt x="2210142" y="8001"/>
                </a:lnTo>
                <a:lnTo>
                  <a:pt x="2226532" y="8001"/>
                </a:lnTo>
                <a:lnTo>
                  <a:pt x="2226665" y="7874"/>
                </a:lnTo>
                <a:close/>
              </a:path>
              <a:path w="2336800" h="57150">
                <a:moveTo>
                  <a:pt x="1496123" y="5969"/>
                </a:moveTo>
                <a:lnTo>
                  <a:pt x="1490408" y="7874"/>
                </a:lnTo>
                <a:lnTo>
                  <a:pt x="1494256" y="7874"/>
                </a:lnTo>
                <a:lnTo>
                  <a:pt x="1497939" y="7239"/>
                </a:lnTo>
                <a:lnTo>
                  <a:pt x="1496123" y="5969"/>
                </a:lnTo>
                <a:close/>
              </a:path>
              <a:path w="2336800" h="57150">
                <a:moveTo>
                  <a:pt x="1898229" y="7620"/>
                </a:moveTo>
                <a:lnTo>
                  <a:pt x="1897837" y="7620"/>
                </a:lnTo>
                <a:lnTo>
                  <a:pt x="1898451" y="7653"/>
                </a:lnTo>
                <a:lnTo>
                  <a:pt x="1898229" y="7620"/>
                </a:lnTo>
                <a:close/>
              </a:path>
              <a:path w="2336800" h="57150">
                <a:moveTo>
                  <a:pt x="2097392" y="6223"/>
                </a:moveTo>
                <a:lnTo>
                  <a:pt x="2086221" y="7493"/>
                </a:lnTo>
                <a:lnTo>
                  <a:pt x="2079516" y="7620"/>
                </a:lnTo>
                <a:lnTo>
                  <a:pt x="2106117" y="7620"/>
                </a:lnTo>
                <a:lnTo>
                  <a:pt x="2097392" y="6223"/>
                </a:lnTo>
                <a:close/>
              </a:path>
              <a:path w="2336800" h="57150">
                <a:moveTo>
                  <a:pt x="2184958" y="5461"/>
                </a:moveTo>
                <a:lnTo>
                  <a:pt x="2163953" y="7620"/>
                </a:lnTo>
                <a:lnTo>
                  <a:pt x="2180699" y="7620"/>
                </a:lnTo>
                <a:lnTo>
                  <a:pt x="2184958" y="5461"/>
                </a:lnTo>
                <a:close/>
              </a:path>
              <a:path w="2336800" h="57150">
                <a:moveTo>
                  <a:pt x="2202726" y="6477"/>
                </a:moveTo>
                <a:lnTo>
                  <a:pt x="2205355" y="7112"/>
                </a:lnTo>
                <a:lnTo>
                  <a:pt x="2207008" y="7357"/>
                </a:lnTo>
                <a:lnTo>
                  <a:pt x="2202726" y="6477"/>
                </a:lnTo>
                <a:close/>
              </a:path>
              <a:path w="2336800" h="57150">
                <a:moveTo>
                  <a:pt x="2270252" y="4953"/>
                </a:moveTo>
                <a:lnTo>
                  <a:pt x="2269769" y="5461"/>
                </a:lnTo>
                <a:lnTo>
                  <a:pt x="2268639" y="6096"/>
                </a:lnTo>
                <a:lnTo>
                  <a:pt x="2267915" y="6350"/>
                </a:lnTo>
                <a:lnTo>
                  <a:pt x="2267572" y="6350"/>
                </a:lnTo>
                <a:lnTo>
                  <a:pt x="2267788" y="6477"/>
                </a:lnTo>
                <a:lnTo>
                  <a:pt x="2267388" y="6692"/>
                </a:lnTo>
                <a:lnTo>
                  <a:pt x="2268004" y="6477"/>
                </a:lnTo>
                <a:lnTo>
                  <a:pt x="2291727" y="6477"/>
                </a:lnTo>
                <a:lnTo>
                  <a:pt x="2286535" y="5715"/>
                </a:lnTo>
                <a:lnTo>
                  <a:pt x="2280894" y="5715"/>
                </a:lnTo>
                <a:lnTo>
                  <a:pt x="2270252" y="4953"/>
                </a:lnTo>
                <a:close/>
              </a:path>
              <a:path w="2336800" h="57150">
                <a:moveTo>
                  <a:pt x="2267191" y="6223"/>
                </a:moveTo>
                <a:lnTo>
                  <a:pt x="2267407" y="6350"/>
                </a:lnTo>
                <a:lnTo>
                  <a:pt x="2267915" y="6350"/>
                </a:lnTo>
                <a:lnTo>
                  <a:pt x="2267191" y="6223"/>
                </a:lnTo>
                <a:close/>
              </a:path>
              <a:path w="2336800" h="57150">
                <a:moveTo>
                  <a:pt x="1807972" y="6096"/>
                </a:moveTo>
                <a:lnTo>
                  <a:pt x="1807133" y="6096"/>
                </a:lnTo>
                <a:lnTo>
                  <a:pt x="1806651" y="6223"/>
                </a:lnTo>
                <a:lnTo>
                  <a:pt x="1808052" y="6223"/>
                </a:lnTo>
                <a:close/>
              </a:path>
              <a:path w="2336800" h="57150">
                <a:moveTo>
                  <a:pt x="2276614" y="2667"/>
                </a:moveTo>
                <a:lnTo>
                  <a:pt x="2276995" y="4318"/>
                </a:lnTo>
                <a:lnTo>
                  <a:pt x="2280894" y="5715"/>
                </a:lnTo>
                <a:lnTo>
                  <a:pt x="2286535" y="5715"/>
                </a:lnTo>
                <a:lnTo>
                  <a:pt x="2284804" y="5461"/>
                </a:lnTo>
                <a:lnTo>
                  <a:pt x="2276614" y="2667"/>
                </a:lnTo>
                <a:close/>
              </a:path>
              <a:path w="2336800" h="57150">
                <a:moveTo>
                  <a:pt x="2207675" y="3556"/>
                </a:moveTo>
                <a:lnTo>
                  <a:pt x="2201098" y="3556"/>
                </a:lnTo>
                <a:lnTo>
                  <a:pt x="2195410" y="4318"/>
                </a:lnTo>
                <a:lnTo>
                  <a:pt x="2214477" y="4318"/>
                </a:lnTo>
                <a:lnTo>
                  <a:pt x="2207675" y="3556"/>
                </a:lnTo>
                <a:close/>
              </a:path>
              <a:path w="2336800" h="57150">
                <a:moveTo>
                  <a:pt x="2043670" y="3048"/>
                </a:moveTo>
                <a:lnTo>
                  <a:pt x="2038502" y="4191"/>
                </a:lnTo>
                <a:lnTo>
                  <a:pt x="2061208" y="4191"/>
                </a:lnTo>
                <a:lnTo>
                  <a:pt x="2051961" y="3429"/>
                </a:lnTo>
                <a:lnTo>
                  <a:pt x="2043670" y="3048"/>
                </a:lnTo>
                <a:close/>
              </a:path>
              <a:path w="2336800" h="57150">
                <a:moveTo>
                  <a:pt x="2069249" y="4064"/>
                </a:moveTo>
                <a:lnTo>
                  <a:pt x="2061208" y="4191"/>
                </a:lnTo>
                <a:lnTo>
                  <a:pt x="2069340" y="4191"/>
                </a:lnTo>
                <a:close/>
              </a:path>
            </a:pathLst>
          </a:custGeom>
          <a:solidFill>
            <a:srgbClr val="F8F2E9"/>
          </a:solidFill>
        </p:spPr>
        <p:txBody>
          <a:bodyPr wrap="square" lIns="0" tIns="0" rIns="0" bIns="0" rtlCol="0"/>
          <a:lstStyle/>
          <a:p>
            <a:endParaRPr/>
          </a:p>
        </p:txBody>
      </p:sp>
      <p:sp>
        <p:nvSpPr>
          <p:cNvPr id="350" name="object 234">
            <a:extLst>
              <a:ext uri="{FF2B5EF4-FFF2-40B4-BE49-F238E27FC236}">
                <a16:creationId xmlns:a16="http://schemas.microsoft.com/office/drawing/2014/main" id="{3DEF711D-6999-E940-9AD0-04761CA8AF06}"/>
              </a:ext>
            </a:extLst>
          </p:cNvPr>
          <p:cNvSpPr txBox="1">
            <a:spLocks noGrp="1"/>
          </p:cNvSpPr>
          <p:nvPr>
            <p:ph type="title"/>
          </p:nvPr>
        </p:nvSpPr>
        <p:spPr>
          <a:xfrm>
            <a:off x="819285" y="1365328"/>
            <a:ext cx="3697850" cy="1224694"/>
          </a:xfrm>
          <a:prstGeom prst="rect">
            <a:avLst/>
          </a:prstGeom>
        </p:spPr>
        <p:txBody>
          <a:bodyPr vert="horz" wrap="square" lIns="0" tIns="69850" rIns="0" bIns="0" rtlCol="0">
            <a:spAutoFit/>
          </a:bodyPr>
          <a:lstStyle/>
          <a:p>
            <a:pPr marL="1816734" marR="5080">
              <a:lnSpc>
                <a:spcPts val="4500"/>
              </a:lnSpc>
              <a:spcBef>
                <a:spcPts val="550"/>
              </a:spcBef>
            </a:pPr>
            <a:r>
              <a:rPr lang="en-GB" dirty="0"/>
              <a:t>M</a:t>
            </a:r>
            <a:r>
              <a:rPr lang="fr-FR" dirty="0"/>
              <a:t>ENU</a:t>
            </a:r>
            <a:br>
              <a:rPr lang="fr-FR" dirty="0"/>
            </a:br>
            <a:r>
              <a:rPr lang="fr-FR" dirty="0"/>
              <a:t>PIZZA</a:t>
            </a:r>
            <a:endParaRPr dirty="0"/>
          </a:p>
        </p:txBody>
      </p:sp>
      <p:sp>
        <p:nvSpPr>
          <p:cNvPr id="278" name="object 2">
            <a:extLst>
              <a:ext uri="{FF2B5EF4-FFF2-40B4-BE49-F238E27FC236}">
                <a16:creationId xmlns:a16="http://schemas.microsoft.com/office/drawing/2014/main" id="{F5C23B13-F766-ED4E-9DB0-01228E6E8727}"/>
              </a:ext>
            </a:extLst>
          </p:cNvPr>
          <p:cNvSpPr txBox="1"/>
          <p:nvPr/>
        </p:nvSpPr>
        <p:spPr>
          <a:xfrm>
            <a:off x="4119208" y="3884734"/>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07" name="object 3">
            <a:extLst>
              <a:ext uri="{FF2B5EF4-FFF2-40B4-BE49-F238E27FC236}">
                <a16:creationId xmlns:a16="http://schemas.microsoft.com/office/drawing/2014/main" id="{04538874-038F-4A4B-8E73-09C350D23C4F}"/>
              </a:ext>
            </a:extLst>
          </p:cNvPr>
          <p:cNvSpPr txBox="1"/>
          <p:nvPr/>
        </p:nvSpPr>
        <p:spPr>
          <a:xfrm>
            <a:off x="2664595" y="3833139"/>
            <a:ext cx="1444625" cy="674544"/>
          </a:xfrm>
          <a:prstGeom prst="rect">
            <a:avLst/>
          </a:prstGeom>
        </p:spPr>
        <p:txBody>
          <a:bodyPr vert="horz" wrap="square" lIns="0" tIns="73660" rIns="0" bIns="0" rtlCol="0">
            <a:spAutoFit/>
          </a:bodyPr>
          <a:lstStyle/>
          <a:p>
            <a:pPr marL="12700">
              <a:spcBef>
                <a:spcPts val="580"/>
              </a:spcBef>
            </a:pPr>
            <a:r>
              <a:rPr sz="1200" b="1" spc="-35" dirty="0">
                <a:solidFill>
                  <a:srgbClr val="F8F2E9"/>
                </a:solidFill>
                <a:latin typeface="Arial"/>
                <a:cs typeface="Arial"/>
              </a:rPr>
              <a:t>Verdure</a:t>
            </a:r>
            <a:r>
              <a:rPr sz="1200" b="1" spc="-60" dirty="0">
                <a:solidFill>
                  <a:srgbClr val="F8F2E9"/>
                </a:solidFill>
                <a:latin typeface="Arial"/>
                <a:cs typeface="Arial"/>
              </a:rPr>
              <a:t> </a:t>
            </a:r>
            <a:r>
              <a:rPr sz="1200" b="1" spc="-25" dirty="0">
                <a:solidFill>
                  <a:srgbClr val="F8F2E9"/>
                </a:solidFill>
                <a:latin typeface="Arial"/>
                <a:cs typeface="Arial"/>
              </a:rPr>
              <a:t>Grigliate</a:t>
            </a:r>
            <a:endParaRPr sz="1200" dirty="0">
              <a:latin typeface="Arial"/>
              <a:cs typeface="Arial"/>
            </a:endParaRPr>
          </a:p>
          <a:p>
            <a:pPr marL="12700"/>
            <a:r>
              <a:rPr lang="fr-FR" sz="900" i="1" spc="-10" dirty="0">
                <a:solidFill>
                  <a:srgbClr val="F8F2E9"/>
                </a:solidFill>
                <a:latin typeface="Arial"/>
                <a:cs typeface="Arial"/>
              </a:rPr>
              <a:t>Sauce tomate, poivrons grillés, courgettes, aubergines, mozzarella</a:t>
            </a:r>
            <a:endParaRPr sz="900" dirty="0">
              <a:latin typeface="Arial"/>
              <a:cs typeface="Arial"/>
            </a:endParaRPr>
          </a:p>
        </p:txBody>
      </p:sp>
      <p:sp>
        <p:nvSpPr>
          <p:cNvPr id="308" name="object 21">
            <a:extLst>
              <a:ext uri="{FF2B5EF4-FFF2-40B4-BE49-F238E27FC236}">
                <a16:creationId xmlns:a16="http://schemas.microsoft.com/office/drawing/2014/main" id="{F192E54B-70EE-BC41-9662-A68885905563}"/>
              </a:ext>
            </a:extLst>
          </p:cNvPr>
          <p:cNvSpPr txBox="1"/>
          <p:nvPr/>
        </p:nvSpPr>
        <p:spPr>
          <a:xfrm>
            <a:off x="1863541" y="3884734"/>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09" name="object 22">
            <a:extLst>
              <a:ext uri="{FF2B5EF4-FFF2-40B4-BE49-F238E27FC236}">
                <a16:creationId xmlns:a16="http://schemas.microsoft.com/office/drawing/2014/main" id="{BD197B81-0EEA-D944-A07C-0B01F8302BB0}"/>
              </a:ext>
            </a:extLst>
          </p:cNvPr>
          <p:cNvSpPr txBox="1"/>
          <p:nvPr/>
        </p:nvSpPr>
        <p:spPr>
          <a:xfrm>
            <a:off x="393535" y="3844271"/>
            <a:ext cx="1444625" cy="451406"/>
          </a:xfrm>
          <a:prstGeom prst="rect">
            <a:avLst/>
          </a:prstGeom>
        </p:spPr>
        <p:txBody>
          <a:bodyPr vert="horz" wrap="square" lIns="0" tIns="73660" rIns="0" bIns="0" rtlCol="0">
            <a:spAutoFit/>
          </a:bodyPr>
          <a:lstStyle/>
          <a:p>
            <a:pPr marL="12700">
              <a:spcBef>
                <a:spcPts val="580"/>
              </a:spcBef>
            </a:pPr>
            <a:r>
              <a:rPr sz="1200" b="1" spc="-25" dirty="0">
                <a:solidFill>
                  <a:srgbClr val="F8F2E9"/>
                </a:solidFill>
                <a:latin typeface="Arial"/>
                <a:cs typeface="Arial"/>
              </a:rPr>
              <a:t>Margherita</a:t>
            </a:r>
            <a:endParaRPr sz="1200" dirty="0">
              <a:latin typeface="Arial"/>
              <a:cs typeface="Arial"/>
            </a:endParaRPr>
          </a:p>
          <a:p>
            <a:pPr marL="12700" marR="5080">
              <a:lnSpc>
                <a:spcPts val="1000"/>
              </a:lnSpc>
              <a:spcBef>
                <a:spcPts val="455"/>
              </a:spcBef>
            </a:pPr>
            <a:r>
              <a:rPr lang="fr-FR" sz="900" i="1" spc="-10" dirty="0">
                <a:solidFill>
                  <a:srgbClr val="F8F2E9"/>
                </a:solidFill>
                <a:latin typeface="Arial"/>
                <a:cs typeface="Arial"/>
              </a:rPr>
              <a:t>Sauce tomate, mozzarella</a:t>
            </a:r>
          </a:p>
        </p:txBody>
      </p:sp>
      <p:sp>
        <p:nvSpPr>
          <p:cNvPr id="310" name="object 41">
            <a:extLst>
              <a:ext uri="{FF2B5EF4-FFF2-40B4-BE49-F238E27FC236}">
                <a16:creationId xmlns:a16="http://schemas.microsoft.com/office/drawing/2014/main" id="{C52D8B0D-CC90-B740-BC6F-EB10A4E5B3B6}"/>
              </a:ext>
            </a:extLst>
          </p:cNvPr>
          <p:cNvSpPr txBox="1"/>
          <p:nvPr/>
        </p:nvSpPr>
        <p:spPr>
          <a:xfrm>
            <a:off x="3204016" y="7925912"/>
            <a:ext cx="1974829" cy="151323"/>
          </a:xfrm>
          <a:prstGeom prst="rect">
            <a:avLst/>
          </a:prstGeom>
        </p:spPr>
        <p:txBody>
          <a:bodyPr vert="horz" wrap="square" lIns="0" tIns="12700" rIns="0" bIns="0" rtlCol="0">
            <a:spAutoFit/>
          </a:bodyPr>
          <a:lstStyle/>
          <a:p>
            <a:pPr marL="12700">
              <a:spcBef>
                <a:spcPts val="100"/>
              </a:spcBef>
            </a:pPr>
            <a:r>
              <a:rPr sz="900" spc="-20" dirty="0">
                <a:solidFill>
                  <a:srgbClr val="F8F2E9"/>
                </a:solidFill>
                <a:latin typeface="Arial"/>
                <a:cs typeface="Arial"/>
              </a:rPr>
              <a:t>*</a:t>
            </a:r>
            <a:r>
              <a:rPr lang="fr-FR" sz="900" spc="-20" dirty="0">
                <a:solidFill>
                  <a:srgbClr val="F8F2E9"/>
                </a:solidFill>
                <a:latin typeface="Arial"/>
                <a:cs typeface="Arial"/>
              </a:rPr>
              <a:t>Prix nets. Taxes et services inclus</a:t>
            </a:r>
            <a:r>
              <a:rPr sz="900" spc="-20" dirty="0">
                <a:solidFill>
                  <a:srgbClr val="F8F2E9"/>
                </a:solidFill>
                <a:latin typeface="Arial"/>
                <a:cs typeface="Arial"/>
              </a:rPr>
              <a:t>.</a:t>
            </a:r>
          </a:p>
        </p:txBody>
      </p:sp>
      <p:pic>
        <p:nvPicPr>
          <p:cNvPr id="311" name="Immagine 281">
            <a:extLst>
              <a:ext uri="{FF2B5EF4-FFF2-40B4-BE49-F238E27FC236}">
                <a16:creationId xmlns:a16="http://schemas.microsoft.com/office/drawing/2014/main" id="{CA165FA8-C88C-4B40-AA1D-6DE402D1BE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82" y="5748735"/>
            <a:ext cx="139700" cy="139700"/>
          </a:xfrm>
          <a:prstGeom prst="rect">
            <a:avLst/>
          </a:prstGeom>
        </p:spPr>
      </p:pic>
      <p:pic>
        <p:nvPicPr>
          <p:cNvPr id="312" name="Immagine 282">
            <a:extLst>
              <a:ext uri="{FF2B5EF4-FFF2-40B4-BE49-F238E27FC236}">
                <a16:creationId xmlns:a16="http://schemas.microsoft.com/office/drawing/2014/main" id="{372419A7-39E7-CB43-BB47-AD988441C5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08" y="5748735"/>
            <a:ext cx="139700" cy="139700"/>
          </a:xfrm>
          <a:prstGeom prst="rect">
            <a:avLst/>
          </a:prstGeom>
        </p:spPr>
      </p:pic>
      <p:pic>
        <p:nvPicPr>
          <p:cNvPr id="313" name="Immagine 283">
            <a:extLst>
              <a:ext uri="{FF2B5EF4-FFF2-40B4-BE49-F238E27FC236}">
                <a16:creationId xmlns:a16="http://schemas.microsoft.com/office/drawing/2014/main" id="{5A29993A-5E40-4B4F-9E0C-2F2040CE71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956" y="5748735"/>
            <a:ext cx="139700" cy="139700"/>
          </a:xfrm>
          <a:prstGeom prst="rect">
            <a:avLst/>
          </a:prstGeom>
        </p:spPr>
      </p:pic>
      <p:pic>
        <p:nvPicPr>
          <p:cNvPr id="314" name="Immagine 284">
            <a:extLst>
              <a:ext uri="{FF2B5EF4-FFF2-40B4-BE49-F238E27FC236}">
                <a16:creationId xmlns:a16="http://schemas.microsoft.com/office/drawing/2014/main" id="{3F5EABF7-EB93-3E42-9522-D34CAA499E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82" y="4491552"/>
            <a:ext cx="139700" cy="139700"/>
          </a:xfrm>
          <a:prstGeom prst="rect">
            <a:avLst/>
          </a:prstGeom>
        </p:spPr>
      </p:pic>
      <p:pic>
        <p:nvPicPr>
          <p:cNvPr id="315" name="Immagine 285">
            <a:extLst>
              <a:ext uri="{FF2B5EF4-FFF2-40B4-BE49-F238E27FC236}">
                <a16:creationId xmlns:a16="http://schemas.microsoft.com/office/drawing/2014/main" id="{B12AC3E7-6B37-F447-BE66-C9A6BDB8B3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08" y="4491552"/>
            <a:ext cx="139700" cy="139700"/>
          </a:xfrm>
          <a:prstGeom prst="rect">
            <a:avLst/>
          </a:prstGeom>
        </p:spPr>
      </p:pic>
      <p:pic>
        <p:nvPicPr>
          <p:cNvPr id="316" name="Immagine 286">
            <a:extLst>
              <a:ext uri="{FF2B5EF4-FFF2-40B4-BE49-F238E27FC236}">
                <a16:creationId xmlns:a16="http://schemas.microsoft.com/office/drawing/2014/main" id="{851B9997-E232-FF42-BA38-5360DA4FBF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956" y="4491552"/>
            <a:ext cx="139700" cy="139700"/>
          </a:xfrm>
          <a:prstGeom prst="rect">
            <a:avLst/>
          </a:prstGeom>
        </p:spPr>
      </p:pic>
      <p:pic>
        <p:nvPicPr>
          <p:cNvPr id="317" name="Immagine 287">
            <a:extLst>
              <a:ext uri="{FF2B5EF4-FFF2-40B4-BE49-F238E27FC236}">
                <a16:creationId xmlns:a16="http://schemas.microsoft.com/office/drawing/2014/main" id="{D6A19717-BA73-BB4C-802A-32522C5CD2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812" y="4599393"/>
            <a:ext cx="139700" cy="139700"/>
          </a:xfrm>
          <a:prstGeom prst="rect">
            <a:avLst/>
          </a:prstGeom>
        </p:spPr>
      </p:pic>
      <p:pic>
        <p:nvPicPr>
          <p:cNvPr id="318" name="Immagine 288">
            <a:extLst>
              <a:ext uri="{FF2B5EF4-FFF2-40B4-BE49-F238E27FC236}">
                <a16:creationId xmlns:a16="http://schemas.microsoft.com/office/drawing/2014/main" id="{7A88C96F-D153-8545-84D2-2771C4076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109" y="4599393"/>
            <a:ext cx="139700" cy="139700"/>
          </a:xfrm>
          <a:prstGeom prst="rect">
            <a:avLst/>
          </a:prstGeom>
        </p:spPr>
      </p:pic>
      <p:pic>
        <p:nvPicPr>
          <p:cNvPr id="319" name="Immagine 289">
            <a:extLst>
              <a:ext uri="{FF2B5EF4-FFF2-40B4-BE49-F238E27FC236}">
                <a16:creationId xmlns:a16="http://schemas.microsoft.com/office/drawing/2014/main" id="{C2D05C7B-D6CB-A841-A594-63A1B702CF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1657" y="4599393"/>
            <a:ext cx="139700" cy="139700"/>
          </a:xfrm>
          <a:prstGeom prst="rect">
            <a:avLst/>
          </a:prstGeom>
        </p:spPr>
      </p:pic>
      <p:pic>
        <p:nvPicPr>
          <p:cNvPr id="320" name="Immagine 296">
            <a:extLst>
              <a:ext uri="{FF2B5EF4-FFF2-40B4-BE49-F238E27FC236}">
                <a16:creationId xmlns:a16="http://schemas.microsoft.com/office/drawing/2014/main" id="{BD89EA51-5CF5-DD47-8B45-EF21BA35C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66" y="6731609"/>
            <a:ext cx="139700" cy="139700"/>
          </a:xfrm>
          <a:prstGeom prst="rect">
            <a:avLst/>
          </a:prstGeom>
        </p:spPr>
      </p:pic>
      <p:pic>
        <p:nvPicPr>
          <p:cNvPr id="321" name="Immagine 298">
            <a:extLst>
              <a:ext uri="{FF2B5EF4-FFF2-40B4-BE49-F238E27FC236}">
                <a16:creationId xmlns:a16="http://schemas.microsoft.com/office/drawing/2014/main" id="{D3A5B92E-6CCC-784D-9052-FC16F678DF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98" y="6731609"/>
            <a:ext cx="139700" cy="139700"/>
          </a:xfrm>
          <a:prstGeom prst="rect">
            <a:avLst/>
          </a:prstGeom>
        </p:spPr>
      </p:pic>
      <p:pic>
        <p:nvPicPr>
          <p:cNvPr id="322" name="Immagine 299">
            <a:extLst>
              <a:ext uri="{FF2B5EF4-FFF2-40B4-BE49-F238E27FC236}">
                <a16:creationId xmlns:a16="http://schemas.microsoft.com/office/drawing/2014/main" id="{312700D2-226D-3D4C-B81D-7FDE5CD84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9958" y="6747512"/>
            <a:ext cx="139700" cy="139700"/>
          </a:xfrm>
          <a:prstGeom prst="rect">
            <a:avLst/>
          </a:prstGeom>
        </p:spPr>
      </p:pic>
      <p:pic>
        <p:nvPicPr>
          <p:cNvPr id="323" name="Immagine 300">
            <a:extLst>
              <a:ext uri="{FF2B5EF4-FFF2-40B4-BE49-F238E27FC236}">
                <a16:creationId xmlns:a16="http://schemas.microsoft.com/office/drawing/2014/main" id="{3C33EC61-89AA-7043-9B38-5F6BE0A76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8594" y="6747512"/>
            <a:ext cx="139700" cy="139700"/>
          </a:xfrm>
          <a:prstGeom prst="rect">
            <a:avLst/>
          </a:prstGeom>
        </p:spPr>
      </p:pic>
      <p:pic>
        <p:nvPicPr>
          <p:cNvPr id="324" name="Immagine 316">
            <a:extLst>
              <a:ext uri="{FF2B5EF4-FFF2-40B4-BE49-F238E27FC236}">
                <a16:creationId xmlns:a16="http://schemas.microsoft.com/office/drawing/2014/main" id="{5545C39A-D1CC-B64E-AD42-0FE6D0177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5309" y="5743371"/>
            <a:ext cx="139700" cy="139700"/>
          </a:xfrm>
          <a:prstGeom prst="rect">
            <a:avLst/>
          </a:prstGeom>
        </p:spPr>
      </p:pic>
      <p:pic>
        <p:nvPicPr>
          <p:cNvPr id="325" name="Immagine 321">
            <a:extLst>
              <a:ext uri="{FF2B5EF4-FFF2-40B4-BE49-F238E27FC236}">
                <a16:creationId xmlns:a16="http://schemas.microsoft.com/office/drawing/2014/main" id="{9447DCE2-E9EE-F943-80D5-3D9BCB979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0606" y="5743371"/>
            <a:ext cx="139700" cy="139700"/>
          </a:xfrm>
          <a:prstGeom prst="rect">
            <a:avLst/>
          </a:prstGeom>
        </p:spPr>
      </p:pic>
      <p:sp>
        <p:nvSpPr>
          <p:cNvPr id="326" name="object 3">
            <a:extLst>
              <a:ext uri="{FF2B5EF4-FFF2-40B4-BE49-F238E27FC236}">
                <a16:creationId xmlns:a16="http://schemas.microsoft.com/office/drawing/2014/main" id="{5A14DBB4-CA92-CB46-9FB0-E5F832389657}"/>
              </a:ext>
            </a:extLst>
          </p:cNvPr>
          <p:cNvSpPr txBox="1"/>
          <p:nvPr/>
        </p:nvSpPr>
        <p:spPr>
          <a:xfrm>
            <a:off x="393535" y="4983125"/>
            <a:ext cx="1444625" cy="695062"/>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Quattro</a:t>
            </a:r>
            <a:r>
              <a:rPr lang="it-IT" sz="1200" b="1" spc="-60" dirty="0">
                <a:solidFill>
                  <a:srgbClr val="F8F2E9"/>
                </a:solidFill>
                <a:latin typeface="Arial"/>
                <a:cs typeface="Arial"/>
              </a:rPr>
              <a:t> </a:t>
            </a:r>
            <a:r>
              <a:rPr lang="it-IT" sz="1200" b="1" spc="-25" dirty="0">
                <a:solidFill>
                  <a:srgbClr val="F8F2E9"/>
                </a:solidFill>
                <a:latin typeface="Arial"/>
                <a:cs typeface="Arial"/>
              </a:rPr>
              <a:t>Formaggi</a:t>
            </a:r>
            <a:endParaRPr lang="it-IT" sz="1200" dirty="0">
              <a:latin typeface="Arial"/>
              <a:cs typeface="Arial"/>
            </a:endParaRPr>
          </a:p>
          <a:p>
            <a:pPr marL="12700">
              <a:lnSpc>
                <a:spcPts val="1040"/>
              </a:lnSpc>
              <a:spcBef>
                <a:spcPts val="359"/>
              </a:spcBef>
            </a:pPr>
            <a:r>
              <a:rPr lang="fr-FR" sz="900" i="1" spc="-10" dirty="0">
                <a:solidFill>
                  <a:srgbClr val="F8F2E9"/>
                </a:solidFill>
                <a:latin typeface="Arial"/>
                <a:cs typeface="Arial"/>
              </a:rPr>
              <a:t>Sauce tomate, emmental, provolone, fromage bleu,  mozzarella</a:t>
            </a:r>
            <a:endParaRPr lang="it-IT" sz="900" dirty="0">
              <a:latin typeface="Arial"/>
              <a:cs typeface="Arial"/>
            </a:endParaRPr>
          </a:p>
        </p:txBody>
      </p:sp>
      <p:sp>
        <p:nvSpPr>
          <p:cNvPr id="327" name="object 3">
            <a:extLst>
              <a:ext uri="{FF2B5EF4-FFF2-40B4-BE49-F238E27FC236}">
                <a16:creationId xmlns:a16="http://schemas.microsoft.com/office/drawing/2014/main" id="{82FF8849-75A8-4045-B2DD-AC594B32C898}"/>
              </a:ext>
            </a:extLst>
          </p:cNvPr>
          <p:cNvSpPr txBox="1"/>
          <p:nvPr/>
        </p:nvSpPr>
        <p:spPr>
          <a:xfrm>
            <a:off x="2664595" y="4986992"/>
            <a:ext cx="1444625" cy="687368"/>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Calabrese Piccante</a:t>
            </a:r>
          </a:p>
          <a:p>
            <a:pPr marL="31750">
              <a:lnSpc>
                <a:spcPct val="100000"/>
              </a:lnSpc>
              <a:spcBef>
                <a:spcPts val="135"/>
              </a:spcBef>
            </a:pPr>
            <a:r>
              <a:rPr lang="fr-FR" sz="900" i="1" spc="-10" dirty="0">
                <a:solidFill>
                  <a:srgbClr val="F8F2E9"/>
                </a:solidFill>
                <a:latin typeface="Arial"/>
                <a:cs typeface="Arial"/>
              </a:rPr>
              <a:t>Sauce tomate, salami de Calabre épicé, poivrons, mozzarella</a:t>
            </a:r>
            <a:endParaRPr lang="it-IT" sz="900" dirty="0">
              <a:latin typeface="Arial"/>
              <a:cs typeface="Arial"/>
            </a:endParaRPr>
          </a:p>
        </p:txBody>
      </p:sp>
      <p:sp>
        <p:nvSpPr>
          <p:cNvPr id="328" name="object 21">
            <a:extLst>
              <a:ext uri="{FF2B5EF4-FFF2-40B4-BE49-F238E27FC236}">
                <a16:creationId xmlns:a16="http://schemas.microsoft.com/office/drawing/2014/main" id="{1FFFC6FC-CE11-A34D-B120-26C64A9DFE6B}"/>
              </a:ext>
            </a:extLst>
          </p:cNvPr>
          <p:cNvSpPr txBox="1"/>
          <p:nvPr/>
        </p:nvSpPr>
        <p:spPr>
          <a:xfrm>
            <a:off x="1863541" y="5042535"/>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29" name="object 21">
            <a:extLst>
              <a:ext uri="{FF2B5EF4-FFF2-40B4-BE49-F238E27FC236}">
                <a16:creationId xmlns:a16="http://schemas.microsoft.com/office/drawing/2014/main" id="{078C6BC9-6A8B-D841-822B-A621801E8581}"/>
              </a:ext>
            </a:extLst>
          </p:cNvPr>
          <p:cNvSpPr txBox="1"/>
          <p:nvPr/>
        </p:nvSpPr>
        <p:spPr>
          <a:xfrm>
            <a:off x="1856062" y="6186662"/>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30" name="object 21">
            <a:extLst>
              <a:ext uri="{FF2B5EF4-FFF2-40B4-BE49-F238E27FC236}">
                <a16:creationId xmlns:a16="http://schemas.microsoft.com/office/drawing/2014/main" id="{AB11DA94-DBE1-0149-86EC-B3F9073B7B00}"/>
              </a:ext>
            </a:extLst>
          </p:cNvPr>
          <p:cNvSpPr txBox="1"/>
          <p:nvPr/>
        </p:nvSpPr>
        <p:spPr>
          <a:xfrm>
            <a:off x="4119938" y="5042535"/>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31" name="object 21">
            <a:extLst>
              <a:ext uri="{FF2B5EF4-FFF2-40B4-BE49-F238E27FC236}">
                <a16:creationId xmlns:a16="http://schemas.microsoft.com/office/drawing/2014/main" id="{837C9A10-79F1-4E48-97D1-524F895815D2}"/>
              </a:ext>
            </a:extLst>
          </p:cNvPr>
          <p:cNvSpPr txBox="1"/>
          <p:nvPr/>
        </p:nvSpPr>
        <p:spPr>
          <a:xfrm>
            <a:off x="4112459" y="6186662"/>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347" name="object 3">
            <a:extLst>
              <a:ext uri="{FF2B5EF4-FFF2-40B4-BE49-F238E27FC236}">
                <a16:creationId xmlns:a16="http://schemas.microsoft.com/office/drawing/2014/main" id="{F72D7D6B-9C2B-4C40-9666-173F31F4C7DC}"/>
              </a:ext>
            </a:extLst>
          </p:cNvPr>
          <p:cNvSpPr txBox="1"/>
          <p:nvPr/>
        </p:nvSpPr>
        <p:spPr>
          <a:xfrm>
            <a:off x="386056" y="6110660"/>
            <a:ext cx="1444625" cy="728405"/>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Prosciutto</a:t>
            </a:r>
            <a:endParaRPr lang="it-IT" sz="1200" b="1" dirty="0">
              <a:latin typeface="Arial"/>
              <a:cs typeface="Arial"/>
            </a:endParaRPr>
          </a:p>
          <a:p>
            <a:pPr marL="31750">
              <a:lnSpc>
                <a:spcPct val="100000"/>
              </a:lnSpc>
              <a:spcBef>
                <a:spcPts val="135"/>
              </a:spcBef>
            </a:pPr>
            <a:r>
              <a:rPr lang="fr-FR" sz="900" i="1" spc="-10" dirty="0">
                <a:solidFill>
                  <a:srgbClr val="F8F2E9"/>
                </a:solidFill>
                <a:latin typeface="Arial"/>
                <a:cs typeface="Arial"/>
              </a:rPr>
              <a:t>Sauce tomate, jambon blanc, mozzarella</a:t>
            </a:r>
            <a:endParaRPr lang="it-IT" sz="900" dirty="0">
              <a:latin typeface="Arial"/>
              <a:cs typeface="Arial"/>
            </a:endParaRPr>
          </a:p>
          <a:p>
            <a:pPr marL="12700">
              <a:lnSpc>
                <a:spcPts val="1040"/>
              </a:lnSpc>
              <a:spcBef>
                <a:spcPts val="359"/>
              </a:spcBef>
            </a:pPr>
            <a:endParaRPr lang="it-IT" sz="900" dirty="0">
              <a:latin typeface="Arial"/>
              <a:cs typeface="Arial"/>
            </a:endParaRPr>
          </a:p>
        </p:txBody>
      </p:sp>
      <p:sp>
        <p:nvSpPr>
          <p:cNvPr id="351" name="object 3">
            <a:extLst>
              <a:ext uri="{FF2B5EF4-FFF2-40B4-BE49-F238E27FC236}">
                <a16:creationId xmlns:a16="http://schemas.microsoft.com/office/drawing/2014/main" id="{5B734A76-5301-8C42-9233-6FB355756BEA}"/>
              </a:ext>
            </a:extLst>
          </p:cNvPr>
          <p:cNvSpPr txBox="1"/>
          <p:nvPr/>
        </p:nvSpPr>
        <p:spPr>
          <a:xfrm>
            <a:off x="2657116" y="6118964"/>
            <a:ext cx="1511176" cy="720710"/>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BBQ Pollo</a:t>
            </a:r>
            <a:endParaRPr lang="it-IT" sz="1200" b="1" dirty="0">
              <a:latin typeface="Arial"/>
              <a:cs typeface="Arial"/>
            </a:endParaRPr>
          </a:p>
          <a:p>
            <a:pPr marL="12700" marR="5080">
              <a:lnSpc>
                <a:spcPts val="1000"/>
              </a:lnSpc>
              <a:spcBef>
                <a:spcPts val="200"/>
              </a:spcBef>
            </a:pPr>
            <a:r>
              <a:rPr lang="fr-FR" sz="900" i="1" spc="-10" dirty="0">
                <a:solidFill>
                  <a:srgbClr val="F8F2E9"/>
                </a:solidFill>
                <a:latin typeface="Arial"/>
                <a:cs typeface="Arial"/>
              </a:rPr>
              <a:t>Sauce tomate, </a:t>
            </a:r>
            <a:r>
              <a:rPr lang="it-IT" sz="900" i="1" spc="-10" dirty="0">
                <a:solidFill>
                  <a:srgbClr val="F8F2E9"/>
                </a:solidFill>
                <a:latin typeface="Arial"/>
                <a:cs typeface="Arial"/>
              </a:rPr>
              <a:t>sauce barbecue, poulet, mozzarella</a:t>
            </a:r>
            <a:endParaRPr lang="it-IT" sz="900" dirty="0">
              <a:latin typeface="Arial"/>
              <a:cs typeface="Arial"/>
            </a:endParaRPr>
          </a:p>
          <a:p>
            <a:pPr marL="12700">
              <a:lnSpc>
                <a:spcPts val="1040"/>
              </a:lnSpc>
              <a:spcBef>
                <a:spcPts val="359"/>
              </a:spcBef>
            </a:pPr>
            <a:endParaRPr lang="it-IT" sz="9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zza sitting on top of a table&#10;&#10;Description automatically generated">
            <a:extLst>
              <a:ext uri="{FF2B5EF4-FFF2-40B4-BE49-F238E27FC236}">
                <a16:creationId xmlns:a16="http://schemas.microsoft.com/office/drawing/2014/main" id="{804CE774-DE03-A047-87AB-16FEB80DC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40313" cy="10763250"/>
          </a:xfrm>
          <a:prstGeom prst="rect">
            <a:avLst/>
          </a:prstGeom>
        </p:spPr>
      </p:pic>
      <p:sp>
        <p:nvSpPr>
          <p:cNvPr id="24" name="object 3">
            <a:extLst>
              <a:ext uri="{FF2B5EF4-FFF2-40B4-BE49-F238E27FC236}">
                <a16:creationId xmlns:a16="http://schemas.microsoft.com/office/drawing/2014/main" id="{312AB889-BC99-F742-A2E5-AF649CCA364B}"/>
              </a:ext>
            </a:extLst>
          </p:cNvPr>
          <p:cNvSpPr/>
          <p:nvPr/>
        </p:nvSpPr>
        <p:spPr>
          <a:xfrm>
            <a:off x="792474" y="9134998"/>
            <a:ext cx="144005" cy="144005"/>
          </a:xfrm>
          <a:prstGeom prst="rect">
            <a:avLst/>
          </a:prstGeom>
          <a:blipFill>
            <a:blip r:embed="rId3" cstate="print"/>
            <a:stretch>
              <a:fillRect/>
            </a:stretch>
          </a:blipFill>
        </p:spPr>
        <p:txBody>
          <a:bodyPr wrap="square" lIns="0" tIns="0" rIns="0" bIns="0" rtlCol="0"/>
          <a:lstStyle/>
          <a:p>
            <a:endParaRPr/>
          </a:p>
        </p:txBody>
      </p:sp>
      <p:sp>
        <p:nvSpPr>
          <p:cNvPr id="25" name="object 4">
            <a:extLst>
              <a:ext uri="{FF2B5EF4-FFF2-40B4-BE49-F238E27FC236}">
                <a16:creationId xmlns:a16="http://schemas.microsoft.com/office/drawing/2014/main" id="{60917E26-150A-A64F-B560-CBD0001E9907}"/>
              </a:ext>
            </a:extLst>
          </p:cNvPr>
          <p:cNvSpPr/>
          <p:nvPr/>
        </p:nvSpPr>
        <p:spPr>
          <a:xfrm>
            <a:off x="710996" y="8974804"/>
            <a:ext cx="1602105" cy="0"/>
          </a:xfrm>
          <a:custGeom>
            <a:avLst/>
            <a:gdLst/>
            <a:ahLst/>
            <a:cxnLst/>
            <a:rect l="l" t="t" r="r" b="b"/>
            <a:pathLst>
              <a:path w="1602105">
                <a:moveTo>
                  <a:pt x="1602003" y="0"/>
                </a:moveTo>
                <a:lnTo>
                  <a:pt x="0" y="0"/>
                </a:lnTo>
              </a:path>
            </a:pathLst>
          </a:custGeom>
          <a:ln w="3175">
            <a:solidFill>
              <a:srgbClr val="F8F2E9"/>
            </a:solidFill>
          </a:ln>
        </p:spPr>
        <p:txBody>
          <a:bodyPr wrap="square" lIns="0" tIns="0" rIns="0" bIns="0" rtlCol="0"/>
          <a:lstStyle/>
          <a:p>
            <a:endParaRPr/>
          </a:p>
        </p:txBody>
      </p:sp>
      <p:sp>
        <p:nvSpPr>
          <p:cNvPr id="26" name="object 5">
            <a:extLst>
              <a:ext uri="{FF2B5EF4-FFF2-40B4-BE49-F238E27FC236}">
                <a16:creationId xmlns:a16="http://schemas.microsoft.com/office/drawing/2014/main" id="{4C675234-88DB-804C-AF91-A31C205BA1AF}"/>
              </a:ext>
            </a:extLst>
          </p:cNvPr>
          <p:cNvSpPr/>
          <p:nvPr/>
        </p:nvSpPr>
        <p:spPr>
          <a:xfrm>
            <a:off x="2731380" y="9886874"/>
            <a:ext cx="142989" cy="143002"/>
          </a:xfrm>
          <a:prstGeom prst="rect">
            <a:avLst/>
          </a:prstGeom>
          <a:blipFill>
            <a:blip r:embed="rId4" cstate="print"/>
            <a:stretch>
              <a:fillRect/>
            </a:stretch>
          </a:blipFill>
        </p:spPr>
        <p:txBody>
          <a:bodyPr wrap="square" lIns="0" tIns="0" rIns="0" bIns="0" rtlCol="0"/>
          <a:lstStyle/>
          <a:p>
            <a:endParaRPr/>
          </a:p>
        </p:txBody>
      </p:sp>
      <p:sp>
        <p:nvSpPr>
          <p:cNvPr id="27" name="object 6">
            <a:extLst>
              <a:ext uri="{FF2B5EF4-FFF2-40B4-BE49-F238E27FC236}">
                <a16:creationId xmlns:a16="http://schemas.microsoft.com/office/drawing/2014/main" id="{47EB142C-D201-0246-B4E5-CF5E7295085E}"/>
              </a:ext>
            </a:extLst>
          </p:cNvPr>
          <p:cNvSpPr/>
          <p:nvPr/>
        </p:nvSpPr>
        <p:spPr>
          <a:xfrm>
            <a:off x="792001" y="9886875"/>
            <a:ext cx="142989" cy="143002"/>
          </a:xfrm>
          <a:prstGeom prst="rect">
            <a:avLst/>
          </a:prstGeom>
          <a:blipFill>
            <a:blip r:embed="rId5" cstate="print"/>
            <a:stretch>
              <a:fillRect/>
            </a:stretch>
          </a:blipFill>
        </p:spPr>
        <p:txBody>
          <a:bodyPr wrap="square" lIns="0" tIns="0" rIns="0" bIns="0" rtlCol="0"/>
          <a:lstStyle/>
          <a:p>
            <a:endParaRPr/>
          </a:p>
        </p:txBody>
      </p:sp>
      <p:sp>
        <p:nvSpPr>
          <p:cNvPr id="32" name="object 11">
            <a:extLst>
              <a:ext uri="{FF2B5EF4-FFF2-40B4-BE49-F238E27FC236}">
                <a16:creationId xmlns:a16="http://schemas.microsoft.com/office/drawing/2014/main" id="{F7B8C515-085E-974D-8BBD-4F9568E90857}"/>
              </a:ext>
            </a:extLst>
          </p:cNvPr>
          <p:cNvSpPr/>
          <p:nvPr/>
        </p:nvSpPr>
        <p:spPr>
          <a:xfrm>
            <a:off x="722012" y="9144001"/>
            <a:ext cx="0" cy="351155"/>
          </a:xfrm>
          <a:custGeom>
            <a:avLst/>
            <a:gdLst/>
            <a:ahLst/>
            <a:cxnLst/>
            <a:rect l="l" t="t" r="r" b="b"/>
            <a:pathLst>
              <a:path h="351154">
                <a:moveTo>
                  <a:pt x="0" y="0"/>
                </a:moveTo>
                <a:lnTo>
                  <a:pt x="0" y="351002"/>
                </a:lnTo>
              </a:path>
            </a:pathLst>
          </a:custGeom>
          <a:ln w="3175">
            <a:solidFill>
              <a:srgbClr val="F8F2E9"/>
            </a:solidFill>
          </a:ln>
        </p:spPr>
        <p:txBody>
          <a:bodyPr wrap="square" lIns="0" tIns="0" rIns="0" bIns="0" rtlCol="0"/>
          <a:lstStyle/>
          <a:p>
            <a:endParaRPr/>
          </a:p>
        </p:txBody>
      </p:sp>
      <p:sp>
        <p:nvSpPr>
          <p:cNvPr id="33" name="object 12">
            <a:extLst>
              <a:ext uri="{FF2B5EF4-FFF2-40B4-BE49-F238E27FC236}">
                <a16:creationId xmlns:a16="http://schemas.microsoft.com/office/drawing/2014/main" id="{3585BF73-1850-874D-B9EE-8FFAC272F3B9}"/>
              </a:ext>
            </a:extLst>
          </p:cNvPr>
          <p:cNvSpPr/>
          <p:nvPr/>
        </p:nvSpPr>
        <p:spPr>
          <a:xfrm>
            <a:off x="722012" y="9715505"/>
            <a:ext cx="0" cy="544830"/>
          </a:xfrm>
          <a:custGeom>
            <a:avLst/>
            <a:gdLst/>
            <a:ahLst/>
            <a:cxnLst/>
            <a:rect l="l" t="t" r="r" b="b"/>
            <a:pathLst>
              <a:path h="544829">
                <a:moveTo>
                  <a:pt x="0" y="0"/>
                </a:moveTo>
                <a:lnTo>
                  <a:pt x="0" y="544499"/>
                </a:lnTo>
              </a:path>
            </a:pathLst>
          </a:custGeom>
          <a:ln w="3175">
            <a:solidFill>
              <a:srgbClr val="F8F2E9"/>
            </a:solidFill>
          </a:ln>
        </p:spPr>
        <p:txBody>
          <a:bodyPr wrap="square" lIns="0" tIns="0" rIns="0" bIns="0" rtlCol="0"/>
          <a:lstStyle/>
          <a:p>
            <a:endParaRPr/>
          </a:p>
        </p:txBody>
      </p:sp>
      <p:sp>
        <p:nvSpPr>
          <p:cNvPr id="34" name="object 15">
            <a:extLst>
              <a:ext uri="{FF2B5EF4-FFF2-40B4-BE49-F238E27FC236}">
                <a16:creationId xmlns:a16="http://schemas.microsoft.com/office/drawing/2014/main" id="{A38CFC08-AF43-0248-B4E4-62610833F890}"/>
              </a:ext>
            </a:extLst>
          </p:cNvPr>
          <p:cNvSpPr txBox="1"/>
          <p:nvPr/>
        </p:nvSpPr>
        <p:spPr>
          <a:xfrm>
            <a:off x="710900" y="8782491"/>
            <a:ext cx="1610995" cy="135293"/>
          </a:xfrm>
          <a:prstGeom prst="rect">
            <a:avLst/>
          </a:prstGeom>
        </p:spPr>
        <p:txBody>
          <a:bodyPr vert="horz" wrap="square" lIns="0" tIns="12065" rIns="0" bIns="0" rtlCol="0">
            <a:spAutoFit/>
          </a:bodyPr>
          <a:lstStyle/>
          <a:p>
            <a:pPr marL="12700">
              <a:lnSpc>
                <a:spcPct val="100000"/>
              </a:lnSpc>
              <a:spcBef>
                <a:spcPts val="95"/>
              </a:spcBef>
            </a:pPr>
            <a:r>
              <a:rPr lang="fr-FR" sz="800" spc="-25" dirty="0">
                <a:solidFill>
                  <a:srgbClr val="F8F2E9"/>
                </a:solidFill>
                <a:latin typeface="Arial"/>
                <a:cs typeface="Arial"/>
              </a:rPr>
              <a:t>Pictogrammes</a:t>
            </a:r>
            <a:endParaRPr sz="800" dirty="0">
              <a:latin typeface="Arial"/>
              <a:cs typeface="Arial"/>
            </a:endParaRPr>
          </a:p>
        </p:txBody>
      </p:sp>
      <p:sp>
        <p:nvSpPr>
          <p:cNvPr id="35" name="object 16">
            <a:extLst>
              <a:ext uri="{FF2B5EF4-FFF2-40B4-BE49-F238E27FC236}">
                <a16:creationId xmlns:a16="http://schemas.microsoft.com/office/drawing/2014/main" id="{C38E9215-CFE5-A54A-B20C-AF7544C5EF9D}"/>
              </a:ext>
            </a:extLst>
          </p:cNvPr>
          <p:cNvSpPr txBox="1"/>
          <p:nvPr/>
        </p:nvSpPr>
        <p:spPr>
          <a:xfrm>
            <a:off x="988541" y="9129057"/>
            <a:ext cx="496570" cy="128881"/>
          </a:xfrm>
          <a:prstGeom prst="rect">
            <a:avLst/>
          </a:prstGeom>
        </p:spPr>
        <p:txBody>
          <a:bodyPr vert="horz" wrap="square" lIns="0" tIns="13335" rIns="0" bIns="0" rtlCol="0">
            <a:spAutoFit/>
          </a:bodyPr>
          <a:lstStyle/>
          <a:p>
            <a:pPr marL="12700">
              <a:lnSpc>
                <a:spcPct val="100000"/>
              </a:lnSpc>
              <a:spcBef>
                <a:spcPts val="105"/>
              </a:spcBef>
            </a:pPr>
            <a:r>
              <a:rPr lang="fr-FR" sz="750" spc="-20" dirty="0">
                <a:solidFill>
                  <a:srgbClr val="F8F2E9"/>
                </a:solidFill>
                <a:latin typeface="Arial"/>
                <a:cs typeface="Arial"/>
              </a:rPr>
              <a:t>Végétarien</a:t>
            </a:r>
            <a:endParaRPr sz="750" dirty="0">
              <a:latin typeface="Arial"/>
              <a:cs typeface="Arial"/>
            </a:endParaRPr>
          </a:p>
        </p:txBody>
      </p:sp>
      <p:sp>
        <p:nvSpPr>
          <p:cNvPr id="38" name="object 19">
            <a:extLst>
              <a:ext uri="{FF2B5EF4-FFF2-40B4-BE49-F238E27FC236}">
                <a16:creationId xmlns:a16="http://schemas.microsoft.com/office/drawing/2014/main" id="{449D3D1D-2367-E24F-BA8E-379A07A4C300}"/>
              </a:ext>
            </a:extLst>
          </p:cNvPr>
          <p:cNvSpPr txBox="1"/>
          <p:nvPr/>
        </p:nvSpPr>
        <p:spPr>
          <a:xfrm>
            <a:off x="779399" y="9677561"/>
            <a:ext cx="1996439" cy="128881"/>
          </a:xfrm>
          <a:prstGeom prst="rect">
            <a:avLst/>
          </a:prstGeom>
        </p:spPr>
        <p:txBody>
          <a:bodyPr vert="horz" wrap="square" lIns="0" tIns="13335" rIns="0" bIns="0" rtlCol="0">
            <a:spAutoFit/>
          </a:bodyPr>
          <a:lstStyle/>
          <a:p>
            <a:pPr marL="12700">
              <a:lnSpc>
                <a:spcPct val="100000"/>
              </a:lnSpc>
              <a:spcBef>
                <a:spcPts val="105"/>
              </a:spcBef>
            </a:pPr>
            <a:r>
              <a:rPr sz="750" spc="-15" dirty="0" err="1">
                <a:solidFill>
                  <a:srgbClr val="F8F2E9"/>
                </a:solidFill>
                <a:latin typeface="Arial"/>
                <a:cs typeface="Arial"/>
              </a:rPr>
              <a:t>Allerg</a:t>
            </a:r>
            <a:r>
              <a:rPr lang="fr-FR" sz="750" spc="-15" dirty="0">
                <a:solidFill>
                  <a:srgbClr val="F8F2E9"/>
                </a:solidFill>
                <a:latin typeface="Arial"/>
                <a:cs typeface="Arial"/>
              </a:rPr>
              <a:t>è</a:t>
            </a:r>
            <a:r>
              <a:rPr sz="750" spc="-15" dirty="0">
                <a:solidFill>
                  <a:srgbClr val="F8F2E9"/>
                </a:solidFill>
                <a:latin typeface="Arial"/>
                <a:cs typeface="Arial"/>
              </a:rPr>
              <a:t>ne</a:t>
            </a:r>
            <a:r>
              <a:rPr lang="fr-FR" sz="750" spc="-15" dirty="0">
                <a:solidFill>
                  <a:srgbClr val="F8F2E9"/>
                </a:solidFill>
                <a:latin typeface="Arial"/>
                <a:cs typeface="Arial"/>
              </a:rPr>
              <a:t>s</a:t>
            </a:r>
            <a:endParaRPr sz="750" dirty="0">
              <a:latin typeface="Arial"/>
              <a:cs typeface="Arial"/>
            </a:endParaRPr>
          </a:p>
        </p:txBody>
      </p:sp>
      <p:sp>
        <p:nvSpPr>
          <p:cNvPr id="39" name="object 20">
            <a:extLst>
              <a:ext uri="{FF2B5EF4-FFF2-40B4-BE49-F238E27FC236}">
                <a16:creationId xmlns:a16="http://schemas.microsoft.com/office/drawing/2014/main" id="{8878294D-5D9D-DE4C-86DD-82A9A581A1AA}"/>
              </a:ext>
            </a:extLst>
          </p:cNvPr>
          <p:cNvSpPr txBox="1"/>
          <p:nvPr/>
        </p:nvSpPr>
        <p:spPr>
          <a:xfrm>
            <a:off x="984595" y="9841371"/>
            <a:ext cx="1158104" cy="232756"/>
          </a:xfrm>
          <a:prstGeom prst="rect">
            <a:avLst/>
          </a:prstGeom>
        </p:spPr>
        <p:txBody>
          <a:bodyPr vert="horz" wrap="square" lIns="0" tIns="27305" rIns="0" bIns="0" rtlCol="0">
            <a:spAutoFit/>
          </a:bodyPr>
          <a:lstStyle/>
          <a:p>
            <a:pPr marL="12700" marR="5080">
              <a:lnSpc>
                <a:spcPts val="800"/>
              </a:lnSpc>
              <a:spcBef>
                <a:spcPts val="215"/>
              </a:spcBef>
            </a:pPr>
            <a:r>
              <a:rPr lang="fr-FR" sz="750" spc="-15" dirty="0">
                <a:solidFill>
                  <a:srgbClr val="F8F2E9"/>
                </a:solidFill>
                <a:latin typeface="Arial"/>
                <a:cs typeface="Arial"/>
              </a:rPr>
              <a:t>contient du blé et des produits dérivés</a:t>
            </a:r>
            <a:endParaRPr sz="750" dirty="0">
              <a:latin typeface="Arial"/>
              <a:cs typeface="Arial"/>
            </a:endParaRPr>
          </a:p>
        </p:txBody>
      </p:sp>
      <p:sp>
        <p:nvSpPr>
          <p:cNvPr id="40" name="object 21">
            <a:extLst>
              <a:ext uri="{FF2B5EF4-FFF2-40B4-BE49-F238E27FC236}">
                <a16:creationId xmlns:a16="http://schemas.microsoft.com/office/drawing/2014/main" id="{D8FF8D23-DCC9-5D48-BC9D-545CD448C74A}"/>
              </a:ext>
            </a:extLst>
          </p:cNvPr>
          <p:cNvSpPr txBox="1"/>
          <p:nvPr/>
        </p:nvSpPr>
        <p:spPr>
          <a:xfrm>
            <a:off x="2928475" y="9843777"/>
            <a:ext cx="1561637" cy="232756"/>
          </a:xfrm>
          <a:prstGeom prst="rect">
            <a:avLst/>
          </a:prstGeom>
        </p:spPr>
        <p:txBody>
          <a:bodyPr vert="horz" wrap="square" lIns="0" tIns="27305" rIns="0" bIns="0" rtlCol="0">
            <a:spAutoFit/>
          </a:bodyPr>
          <a:lstStyle/>
          <a:p>
            <a:pPr marL="12700" marR="5080">
              <a:lnSpc>
                <a:spcPts val="800"/>
              </a:lnSpc>
              <a:spcBef>
                <a:spcPts val="215"/>
              </a:spcBef>
            </a:pPr>
            <a:r>
              <a:rPr lang="fr-FR" sz="750" spc="-15" dirty="0">
                <a:solidFill>
                  <a:srgbClr val="F8F2E9"/>
                </a:solidFill>
                <a:latin typeface="Arial"/>
                <a:cs typeface="Arial"/>
              </a:rPr>
              <a:t>contient du lait (y compris le lactose) et des produits dérivés du lait</a:t>
            </a:r>
            <a:endParaRPr sz="75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icture 300" descr="A picture containing food, table, sitting, pizza&#10;&#10;Description automatically generated">
            <a:extLst>
              <a:ext uri="{FF2B5EF4-FFF2-40B4-BE49-F238E27FC236}">
                <a16:creationId xmlns:a16="http://schemas.microsoft.com/office/drawing/2014/main" id="{1ED9EA76-2FE6-5D4C-AE70-1D268CB9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40313" cy="10763250"/>
          </a:xfrm>
          <a:prstGeom prst="rect">
            <a:avLst/>
          </a:prstGeom>
        </p:spPr>
      </p:pic>
      <p:sp>
        <p:nvSpPr>
          <p:cNvPr id="42" name="object 42"/>
          <p:cNvSpPr txBox="1"/>
          <p:nvPr/>
        </p:nvSpPr>
        <p:spPr>
          <a:xfrm rot="20820000">
            <a:off x="862006" y="1679458"/>
            <a:ext cx="563828" cy="168892"/>
          </a:xfrm>
          <a:prstGeom prst="rect">
            <a:avLst/>
          </a:prstGeom>
        </p:spPr>
        <p:txBody>
          <a:bodyPr vert="horz" wrap="square" lIns="0" tIns="0" rIns="0" bIns="0" rtlCol="0">
            <a:spAutoFit/>
          </a:bodyPr>
          <a:lstStyle/>
          <a:p>
            <a:pPr>
              <a:lnSpc>
                <a:spcPts val="1300"/>
              </a:lnSpc>
            </a:pPr>
            <a:r>
              <a:rPr sz="1300" b="1" spc="-50" dirty="0">
                <a:solidFill>
                  <a:srgbClr val="F8F2E9"/>
                </a:solidFill>
                <a:latin typeface="Arial Black"/>
                <a:cs typeface="Arial Black"/>
              </a:rPr>
              <a:t>B</a:t>
            </a:r>
            <a:r>
              <a:rPr sz="1300" b="1" dirty="0">
                <a:solidFill>
                  <a:srgbClr val="F8F2E9"/>
                </a:solidFill>
                <a:latin typeface="Arial Black"/>
                <a:cs typeface="Arial Black"/>
              </a:rPr>
              <a:t>UON</a:t>
            </a:r>
            <a:endParaRPr sz="1300">
              <a:latin typeface="Arial Black"/>
              <a:cs typeface="Arial Black"/>
            </a:endParaRPr>
          </a:p>
        </p:txBody>
      </p:sp>
      <p:sp>
        <p:nvSpPr>
          <p:cNvPr id="43" name="object 43"/>
          <p:cNvSpPr txBox="1"/>
          <p:nvPr/>
        </p:nvSpPr>
        <p:spPr>
          <a:xfrm rot="20820000">
            <a:off x="698787" y="1891483"/>
            <a:ext cx="992365" cy="168957"/>
          </a:xfrm>
          <a:prstGeom prst="rect">
            <a:avLst/>
          </a:prstGeom>
        </p:spPr>
        <p:txBody>
          <a:bodyPr vert="horz" wrap="square" lIns="0" tIns="0" rIns="0" bIns="0" rtlCol="0">
            <a:spAutoFit/>
          </a:bodyPr>
          <a:lstStyle/>
          <a:p>
            <a:pPr>
              <a:lnSpc>
                <a:spcPts val="1300"/>
              </a:lnSpc>
            </a:pPr>
            <a:r>
              <a:rPr sz="1300" b="1" dirty="0">
                <a:solidFill>
                  <a:srgbClr val="F8F2E9"/>
                </a:solidFill>
                <a:latin typeface="Arial Black"/>
                <a:cs typeface="Arial Black"/>
              </a:rPr>
              <a:t>APPETI</a:t>
            </a:r>
            <a:r>
              <a:rPr sz="1300" b="1" spc="-60" dirty="0">
                <a:solidFill>
                  <a:srgbClr val="F8F2E9"/>
                </a:solidFill>
                <a:latin typeface="Arial Black"/>
                <a:cs typeface="Arial Black"/>
              </a:rPr>
              <a:t>T</a:t>
            </a:r>
            <a:r>
              <a:rPr sz="1950" b="1" baseline="2136" dirty="0">
                <a:solidFill>
                  <a:srgbClr val="F8F2E9"/>
                </a:solidFill>
                <a:latin typeface="Arial Black"/>
                <a:cs typeface="Arial Black"/>
              </a:rPr>
              <a:t>O!</a:t>
            </a:r>
            <a:endParaRPr sz="1950" baseline="2136">
              <a:latin typeface="Arial Black"/>
              <a:cs typeface="Arial Black"/>
            </a:endParaRPr>
          </a:p>
        </p:txBody>
      </p:sp>
      <p:sp>
        <p:nvSpPr>
          <p:cNvPr id="44" name="object 44"/>
          <p:cNvSpPr/>
          <p:nvPr/>
        </p:nvSpPr>
        <p:spPr>
          <a:xfrm>
            <a:off x="1891123" y="1713055"/>
            <a:ext cx="4445" cy="13335"/>
          </a:xfrm>
          <a:custGeom>
            <a:avLst/>
            <a:gdLst/>
            <a:ahLst/>
            <a:cxnLst/>
            <a:rect l="l" t="t" r="r" b="b"/>
            <a:pathLst>
              <a:path w="4444" h="13335">
                <a:moveTo>
                  <a:pt x="2812" y="6311"/>
                </a:moveTo>
                <a:lnTo>
                  <a:pt x="495" y="6311"/>
                </a:lnTo>
                <a:lnTo>
                  <a:pt x="2057" y="12953"/>
                </a:lnTo>
                <a:lnTo>
                  <a:pt x="3619" y="10058"/>
                </a:lnTo>
                <a:lnTo>
                  <a:pt x="3985" y="10058"/>
                </a:lnTo>
                <a:lnTo>
                  <a:pt x="2812" y="6311"/>
                </a:lnTo>
                <a:close/>
              </a:path>
              <a:path w="4444" h="13335">
                <a:moveTo>
                  <a:pt x="3985" y="10058"/>
                </a:moveTo>
                <a:lnTo>
                  <a:pt x="3619" y="10058"/>
                </a:lnTo>
                <a:lnTo>
                  <a:pt x="4267" y="10960"/>
                </a:lnTo>
                <a:lnTo>
                  <a:pt x="3985" y="10058"/>
                </a:lnTo>
                <a:close/>
              </a:path>
              <a:path w="4444" h="13335">
                <a:moveTo>
                  <a:pt x="838" y="0"/>
                </a:moveTo>
                <a:lnTo>
                  <a:pt x="0" y="6743"/>
                </a:lnTo>
                <a:lnTo>
                  <a:pt x="495" y="6311"/>
                </a:lnTo>
                <a:lnTo>
                  <a:pt x="2812" y="6311"/>
                </a:lnTo>
                <a:lnTo>
                  <a:pt x="838" y="0"/>
                </a:lnTo>
                <a:close/>
              </a:path>
            </a:pathLst>
          </a:custGeom>
          <a:solidFill>
            <a:srgbClr val="FFFFFF"/>
          </a:solidFill>
        </p:spPr>
        <p:txBody>
          <a:bodyPr wrap="square" lIns="0" tIns="0" rIns="0" bIns="0" rtlCol="0"/>
          <a:lstStyle/>
          <a:p>
            <a:endParaRPr/>
          </a:p>
        </p:txBody>
      </p:sp>
      <p:sp>
        <p:nvSpPr>
          <p:cNvPr id="45" name="object 45"/>
          <p:cNvSpPr/>
          <p:nvPr/>
        </p:nvSpPr>
        <p:spPr>
          <a:xfrm>
            <a:off x="1844607" y="1601616"/>
            <a:ext cx="8890" cy="14604"/>
          </a:xfrm>
          <a:custGeom>
            <a:avLst/>
            <a:gdLst/>
            <a:ahLst/>
            <a:cxnLst/>
            <a:rect l="l" t="t" r="r" b="b"/>
            <a:pathLst>
              <a:path w="8889" h="14605">
                <a:moveTo>
                  <a:pt x="0" y="0"/>
                </a:moveTo>
                <a:lnTo>
                  <a:pt x="7035" y="12763"/>
                </a:lnTo>
                <a:lnTo>
                  <a:pt x="8674" y="14223"/>
                </a:lnTo>
                <a:lnTo>
                  <a:pt x="0" y="0"/>
                </a:lnTo>
                <a:close/>
              </a:path>
            </a:pathLst>
          </a:custGeom>
          <a:solidFill>
            <a:srgbClr val="FFFFFF"/>
          </a:solidFill>
        </p:spPr>
        <p:txBody>
          <a:bodyPr wrap="square" lIns="0" tIns="0" rIns="0" bIns="0" rtlCol="0"/>
          <a:lstStyle/>
          <a:p>
            <a:endParaRPr/>
          </a:p>
        </p:txBody>
      </p:sp>
      <p:sp>
        <p:nvSpPr>
          <p:cNvPr id="46" name="object 46"/>
          <p:cNvSpPr/>
          <p:nvPr/>
        </p:nvSpPr>
        <p:spPr>
          <a:xfrm>
            <a:off x="1804667" y="1520901"/>
            <a:ext cx="33655" cy="59690"/>
          </a:xfrm>
          <a:custGeom>
            <a:avLst/>
            <a:gdLst/>
            <a:ahLst/>
            <a:cxnLst/>
            <a:rect l="l" t="t" r="r" b="b"/>
            <a:pathLst>
              <a:path w="33655" h="59690">
                <a:moveTo>
                  <a:pt x="0" y="0"/>
                </a:moveTo>
                <a:lnTo>
                  <a:pt x="3807" y="9801"/>
                </a:lnTo>
                <a:lnTo>
                  <a:pt x="11210" y="22394"/>
                </a:lnTo>
                <a:lnTo>
                  <a:pt x="19581" y="36309"/>
                </a:lnTo>
                <a:lnTo>
                  <a:pt x="26288" y="50076"/>
                </a:lnTo>
                <a:lnTo>
                  <a:pt x="26873" y="53213"/>
                </a:lnTo>
                <a:lnTo>
                  <a:pt x="33401" y="59397"/>
                </a:lnTo>
                <a:lnTo>
                  <a:pt x="24876" y="43546"/>
                </a:lnTo>
                <a:lnTo>
                  <a:pt x="20335" y="35375"/>
                </a:lnTo>
                <a:lnTo>
                  <a:pt x="15646" y="27381"/>
                </a:lnTo>
                <a:lnTo>
                  <a:pt x="11008" y="19716"/>
                </a:lnTo>
                <a:lnTo>
                  <a:pt x="6765" y="12471"/>
                </a:lnTo>
                <a:lnTo>
                  <a:pt x="3051" y="5835"/>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1778972" y="1468763"/>
            <a:ext cx="9525" cy="12065"/>
          </a:xfrm>
          <a:custGeom>
            <a:avLst/>
            <a:gdLst/>
            <a:ahLst/>
            <a:cxnLst/>
            <a:rect l="l" t="t" r="r" b="b"/>
            <a:pathLst>
              <a:path w="9525" h="12065">
                <a:moveTo>
                  <a:pt x="0" y="0"/>
                </a:moveTo>
                <a:lnTo>
                  <a:pt x="1568" y="1974"/>
                </a:lnTo>
                <a:lnTo>
                  <a:pt x="9002" y="11744"/>
                </a:lnTo>
                <a:lnTo>
                  <a:pt x="7935" y="9572"/>
                </a:lnTo>
                <a:lnTo>
                  <a:pt x="4811" y="5140"/>
                </a:lnTo>
                <a:lnTo>
                  <a:pt x="2122" y="1135"/>
                </a:lnTo>
                <a:lnTo>
                  <a:pt x="1139" y="1135"/>
                </a:lnTo>
                <a:lnTo>
                  <a:pt x="0" y="0"/>
                </a:lnTo>
                <a:close/>
              </a:path>
              <a:path w="9525" h="12065">
                <a:moveTo>
                  <a:pt x="1827" y="695"/>
                </a:moveTo>
                <a:lnTo>
                  <a:pt x="1139" y="1135"/>
                </a:lnTo>
                <a:lnTo>
                  <a:pt x="2122" y="1135"/>
                </a:lnTo>
                <a:lnTo>
                  <a:pt x="1827" y="695"/>
                </a:lnTo>
                <a:close/>
              </a:path>
            </a:pathLst>
          </a:custGeom>
          <a:solidFill>
            <a:srgbClr val="FFFFFF"/>
          </a:solidFill>
        </p:spPr>
        <p:txBody>
          <a:bodyPr wrap="square" lIns="0" tIns="0" rIns="0" bIns="0" rtlCol="0"/>
          <a:lstStyle/>
          <a:p>
            <a:endParaRPr/>
          </a:p>
        </p:txBody>
      </p:sp>
      <p:sp>
        <p:nvSpPr>
          <p:cNvPr id="48" name="object 48"/>
          <p:cNvSpPr/>
          <p:nvPr/>
        </p:nvSpPr>
        <p:spPr>
          <a:xfrm>
            <a:off x="1786491" y="1476797"/>
            <a:ext cx="3175" cy="4445"/>
          </a:xfrm>
          <a:custGeom>
            <a:avLst/>
            <a:gdLst/>
            <a:ahLst/>
            <a:cxnLst/>
            <a:rect l="l" t="t" r="r" b="b"/>
            <a:pathLst>
              <a:path w="3175" h="4444">
                <a:moveTo>
                  <a:pt x="0" y="0"/>
                </a:moveTo>
                <a:lnTo>
                  <a:pt x="421" y="1541"/>
                </a:lnTo>
                <a:lnTo>
                  <a:pt x="2714" y="4432"/>
                </a:lnTo>
                <a:lnTo>
                  <a:pt x="1669" y="2441"/>
                </a:lnTo>
                <a:lnTo>
                  <a:pt x="0" y="0"/>
                </a:lnTo>
                <a:close/>
              </a:path>
            </a:pathLst>
          </a:custGeom>
          <a:solidFill>
            <a:srgbClr val="FFFFFF"/>
          </a:solidFill>
        </p:spPr>
        <p:txBody>
          <a:bodyPr wrap="square" lIns="0" tIns="0" rIns="0" bIns="0" rtlCol="0"/>
          <a:lstStyle/>
          <a:p>
            <a:endParaRPr/>
          </a:p>
        </p:txBody>
      </p:sp>
      <p:sp>
        <p:nvSpPr>
          <p:cNvPr id="49" name="object 49"/>
          <p:cNvSpPr/>
          <p:nvPr/>
        </p:nvSpPr>
        <p:spPr>
          <a:xfrm>
            <a:off x="1752663" y="1430676"/>
            <a:ext cx="13335" cy="17780"/>
          </a:xfrm>
          <a:custGeom>
            <a:avLst/>
            <a:gdLst/>
            <a:ahLst/>
            <a:cxnLst/>
            <a:rect l="l" t="t" r="r" b="b"/>
            <a:pathLst>
              <a:path w="13335" h="17780">
                <a:moveTo>
                  <a:pt x="0" y="0"/>
                </a:moveTo>
                <a:lnTo>
                  <a:pt x="575" y="2056"/>
                </a:lnTo>
                <a:lnTo>
                  <a:pt x="2997" y="6777"/>
                </a:lnTo>
                <a:lnTo>
                  <a:pt x="13055" y="17559"/>
                </a:lnTo>
                <a:lnTo>
                  <a:pt x="11874" y="14600"/>
                </a:lnTo>
                <a:lnTo>
                  <a:pt x="3987" y="4135"/>
                </a:lnTo>
                <a:lnTo>
                  <a:pt x="4385" y="4135"/>
                </a:lnTo>
                <a:lnTo>
                  <a:pt x="2043" y="1531"/>
                </a:lnTo>
                <a:lnTo>
                  <a:pt x="0" y="0"/>
                </a:lnTo>
                <a:close/>
              </a:path>
              <a:path w="13335" h="17780">
                <a:moveTo>
                  <a:pt x="4385" y="4135"/>
                </a:moveTo>
                <a:lnTo>
                  <a:pt x="3987" y="4135"/>
                </a:lnTo>
                <a:lnTo>
                  <a:pt x="7480" y="7577"/>
                </a:lnTo>
                <a:lnTo>
                  <a:pt x="4385" y="4135"/>
                </a:lnTo>
                <a:close/>
              </a:path>
            </a:pathLst>
          </a:custGeom>
          <a:solidFill>
            <a:srgbClr val="FFFFFF"/>
          </a:solidFill>
        </p:spPr>
        <p:txBody>
          <a:bodyPr wrap="square" lIns="0" tIns="0" rIns="0" bIns="0" rtlCol="0"/>
          <a:lstStyle/>
          <a:p>
            <a:endParaRPr/>
          </a:p>
        </p:txBody>
      </p:sp>
      <p:sp>
        <p:nvSpPr>
          <p:cNvPr id="50" name="object 50"/>
          <p:cNvSpPr/>
          <p:nvPr/>
        </p:nvSpPr>
        <p:spPr>
          <a:xfrm>
            <a:off x="1744819" y="1428374"/>
            <a:ext cx="5715" cy="5715"/>
          </a:xfrm>
          <a:custGeom>
            <a:avLst/>
            <a:gdLst/>
            <a:ahLst/>
            <a:cxnLst/>
            <a:rect l="l" t="t" r="r" b="b"/>
            <a:pathLst>
              <a:path w="5714" h="5715">
                <a:moveTo>
                  <a:pt x="0" y="0"/>
                </a:moveTo>
                <a:lnTo>
                  <a:pt x="1803" y="1778"/>
                </a:lnTo>
                <a:lnTo>
                  <a:pt x="3581" y="3594"/>
                </a:lnTo>
                <a:lnTo>
                  <a:pt x="5232" y="5499"/>
                </a:lnTo>
                <a:lnTo>
                  <a:pt x="4711" y="4229"/>
                </a:lnTo>
                <a:lnTo>
                  <a:pt x="3619" y="2514"/>
                </a:lnTo>
                <a:lnTo>
                  <a:pt x="0" y="0"/>
                </a:lnTo>
                <a:close/>
              </a:path>
            </a:pathLst>
          </a:custGeom>
          <a:solidFill>
            <a:srgbClr val="FFFFFF"/>
          </a:solidFill>
        </p:spPr>
        <p:txBody>
          <a:bodyPr wrap="square" lIns="0" tIns="0" rIns="0" bIns="0" rtlCol="0"/>
          <a:lstStyle/>
          <a:p>
            <a:endParaRPr/>
          </a:p>
        </p:txBody>
      </p:sp>
      <p:sp>
        <p:nvSpPr>
          <p:cNvPr id="51" name="object 51"/>
          <p:cNvSpPr/>
          <p:nvPr/>
        </p:nvSpPr>
        <p:spPr>
          <a:xfrm>
            <a:off x="1750035" y="1433880"/>
            <a:ext cx="11430" cy="12065"/>
          </a:xfrm>
          <a:custGeom>
            <a:avLst/>
            <a:gdLst/>
            <a:ahLst/>
            <a:cxnLst/>
            <a:rect l="l" t="t" r="r" b="b"/>
            <a:pathLst>
              <a:path w="11430" h="12065">
                <a:moveTo>
                  <a:pt x="3187" y="5219"/>
                </a:moveTo>
                <a:lnTo>
                  <a:pt x="5994" y="7048"/>
                </a:lnTo>
                <a:lnTo>
                  <a:pt x="10820" y="11963"/>
                </a:lnTo>
                <a:lnTo>
                  <a:pt x="5033" y="5549"/>
                </a:lnTo>
                <a:lnTo>
                  <a:pt x="4889" y="5549"/>
                </a:lnTo>
                <a:lnTo>
                  <a:pt x="3187" y="5219"/>
                </a:lnTo>
                <a:close/>
              </a:path>
              <a:path w="11430" h="12065">
                <a:moveTo>
                  <a:pt x="25" y="0"/>
                </a:moveTo>
                <a:lnTo>
                  <a:pt x="838" y="2057"/>
                </a:lnTo>
                <a:lnTo>
                  <a:pt x="0" y="2997"/>
                </a:lnTo>
                <a:lnTo>
                  <a:pt x="4889" y="5549"/>
                </a:lnTo>
                <a:lnTo>
                  <a:pt x="5033" y="5549"/>
                </a:lnTo>
                <a:lnTo>
                  <a:pt x="25" y="0"/>
                </a:lnTo>
                <a:close/>
              </a:path>
            </a:pathLst>
          </a:custGeom>
          <a:solidFill>
            <a:srgbClr val="FFFFFF"/>
          </a:solidFill>
        </p:spPr>
        <p:txBody>
          <a:bodyPr wrap="square" lIns="0" tIns="0" rIns="0" bIns="0" rtlCol="0"/>
          <a:lstStyle/>
          <a:p>
            <a:endParaRPr/>
          </a:p>
        </p:txBody>
      </p:sp>
      <p:sp>
        <p:nvSpPr>
          <p:cNvPr id="52" name="object 52"/>
          <p:cNvSpPr/>
          <p:nvPr/>
        </p:nvSpPr>
        <p:spPr>
          <a:xfrm>
            <a:off x="1765981" y="1453396"/>
            <a:ext cx="13335" cy="20955"/>
          </a:xfrm>
          <a:custGeom>
            <a:avLst/>
            <a:gdLst/>
            <a:ahLst/>
            <a:cxnLst/>
            <a:rect l="l" t="t" r="r" b="b"/>
            <a:pathLst>
              <a:path w="13335" h="20955">
                <a:moveTo>
                  <a:pt x="381" y="4864"/>
                </a:moveTo>
                <a:lnTo>
                  <a:pt x="8839" y="15951"/>
                </a:lnTo>
                <a:lnTo>
                  <a:pt x="12738" y="20497"/>
                </a:lnTo>
                <a:lnTo>
                  <a:pt x="12725" y="18605"/>
                </a:lnTo>
                <a:lnTo>
                  <a:pt x="11684" y="16586"/>
                </a:lnTo>
                <a:lnTo>
                  <a:pt x="7341" y="9754"/>
                </a:lnTo>
                <a:lnTo>
                  <a:pt x="5016" y="9754"/>
                </a:lnTo>
                <a:lnTo>
                  <a:pt x="381" y="4864"/>
                </a:lnTo>
                <a:close/>
              </a:path>
              <a:path w="13335" h="20955">
                <a:moveTo>
                  <a:pt x="0" y="0"/>
                </a:moveTo>
                <a:lnTo>
                  <a:pt x="3381" y="5384"/>
                </a:lnTo>
                <a:lnTo>
                  <a:pt x="5481" y="9185"/>
                </a:lnTo>
                <a:lnTo>
                  <a:pt x="5016" y="9754"/>
                </a:lnTo>
                <a:lnTo>
                  <a:pt x="7341" y="9754"/>
                </a:lnTo>
                <a:lnTo>
                  <a:pt x="4495" y="5384"/>
                </a:lnTo>
                <a:lnTo>
                  <a:pt x="0" y="0"/>
                </a:lnTo>
                <a:close/>
              </a:path>
            </a:pathLst>
          </a:custGeom>
          <a:solidFill>
            <a:srgbClr val="FFFFFF"/>
          </a:solidFill>
        </p:spPr>
        <p:txBody>
          <a:bodyPr wrap="square" lIns="0" tIns="0" rIns="0" bIns="0" rtlCol="0"/>
          <a:lstStyle/>
          <a:p>
            <a:endParaRPr/>
          </a:p>
        </p:txBody>
      </p:sp>
      <p:sp>
        <p:nvSpPr>
          <p:cNvPr id="53" name="object 53"/>
          <p:cNvSpPr/>
          <p:nvPr/>
        </p:nvSpPr>
        <p:spPr>
          <a:xfrm>
            <a:off x="1798439" y="1517850"/>
            <a:ext cx="10795" cy="18415"/>
          </a:xfrm>
          <a:custGeom>
            <a:avLst/>
            <a:gdLst/>
            <a:ahLst/>
            <a:cxnLst/>
            <a:rect l="l" t="t" r="r" b="b"/>
            <a:pathLst>
              <a:path w="10794" h="18415">
                <a:moveTo>
                  <a:pt x="304" y="0"/>
                </a:moveTo>
                <a:lnTo>
                  <a:pt x="0" y="584"/>
                </a:lnTo>
                <a:lnTo>
                  <a:pt x="3238" y="7061"/>
                </a:lnTo>
                <a:lnTo>
                  <a:pt x="4622" y="10426"/>
                </a:lnTo>
                <a:lnTo>
                  <a:pt x="10325" y="17945"/>
                </a:lnTo>
                <a:lnTo>
                  <a:pt x="8902" y="16065"/>
                </a:lnTo>
                <a:lnTo>
                  <a:pt x="6578" y="11391"/>
                </a:lnTo>
                <a:lnTo>
                  <a:pt x="4495" y="7327"/>
                </a:lnTo>
                <a:lnTo>
                  <a:pt x="2362" y="3302"/>
                </a:lnTo>
                <a:lnTo>
                  <a:pt x="304" y="0"/>
                </a:lnTo>
                <a:close/>
              </a:path>
            </a:pathLst>
          </a:custGeom>
          <a:solidFill>
            <a:srgbClr val="FFFFFF"/>
          </a:solidFill>
        </p:spPr>
        <p:txBody>
          <a:bodyPr wrap="square" lIns="0" tIns="0" rIns="0" bIns="0" rtlCol="0"/>
          <a:lstStyle/>
          <a:p>
            <a:endParaRPr/>
          </a:p>
        </p:txBody>
      </p:sp>
      <p:sp>
        <p:nvSpPr>
          <p:cNvPr id="54" name="object 54"/>
          <p:cNvSpPr/>
          <p:nvPr/>
        </p:nvSpPr>
        <p:spPr>
          <a:xfrm>
            <a:off x="1694684" y="1368152"/>
            <a:ext cx="12065" cy="13970"/>
          </a:xfrm>
          <a:custGeom>
            <a:avLst/>
            <a:gdLst/>
            <a:ahLst/>
            <a:cxnLst/>
            <a:rect l="l" t="t" r="r" b="b"/>
            <a:pathLst>
              <a:path w="12064" h="13969">
                <a:moveTo>
                  <a:pt x="1035" y="1585"/>
                </a:moveTo>
                <a:lnTo>
                  <a:pt x="3276" y="5016"/>
                </a:lnTo>
                <a:lnTo>
                  <a:pt x="3327" y="6515"/>
                </a:lnTo>
                <a:lnTo>
                  <a:pt x="6197" y="8737"/>
                </a:lnTo>
                <a:lnTo>
                  <a:pt x="8864" y="11176"/>
                </a:lnTo>
                <a:lnTo>
                  <a:pt x="11569" y="13576"/>
                </a:lnTo>
                <a:lnTo>
                  <a:pt x="8267" y="9017"/>
                </a:lnTo>
                <a:lnTo>
                  <a:pt x="1035" y="1585"/>
                </a:lnTo>
                <a:close/>
              </a:path>
              <a:path w="12064" h="13969">
                <a:moveTo>
                  <a:pt x="913" y="1398"/>
                </a:moveTo>
                <a:lnTo>
                  <a:pt x="1035" y="1585"/>
                </a:lnTo>
                <a:lnTo>
                  <a:pt x="913" y="1398"/>
                </a:lnTo>
                <a:close/>
              </a:path>
              <a:path w="12064" h="13969">
                <a:moveTo>
                  <a:pt x="0" y="0"/>
                </a:moveTo>
                <a:lnTo>
                  <a:pt x="913" y="1398"/>
                </a:lnTo>
                <a:lnTo>
                  <a:pt x="1231" y="50"/>
                </a:lnTo>
                <a:lnTo>
                  <a:pt x="0" y="0"/>
                </a:lnTo>
                <a:close/>
              </a:path>
            </a:pathLst>
          </a:custGeom>
          <a:solidFill>
            <a:srgbClr val="FFFFFF"/>
          </a:solidFill>
        </p:spPr>
        <p:txBody>
          <a:bodyPr wrap="square" lIns="0" tIns="0" rIns="0" bIns="0" rtlCol="0"/>
          <a:lstStyle/>
          <a:p>
            <a:endParaRPr/>
          </a:p>
        </p:txBody>
      </p:sp>
      <p:sp>
        <p:nvSpPr>
          <p:cNvPr id="55" name="object 55"/>
          <p:cNvSpPr/>
          <p:nvPr/>
        </p:nvSpPr>
        <p:spPr>
          <a:xfrm>
            <a:off x="1685373" y="1364465"/>
            <a:ext cx="12700" cy="12065"/>
          </a:xfrm>
          <a:custGeom>
            <a:avLst/>
            <a:gdLst/>
            <a:ahLst/>
            <a:cxnLst/>
            <a:rect l="l" t="t" r="r" b="b"/>
            <a:pathLst>
              <a:path w="12700" h="12065">
                <a:moveTo>
                  <a:pt x="0" y="0"/>
                </a:moveTo>
                <a:lnTo>
                  <a:pt x="10287" y="10109"/>
                </a:lnTo>
                <a:lnTo>
                  <a:pt x="12661" y="11468"/>
                </a:lnTo>
                <a:lnTo>
                  <a:pt x="12636" y="10198"/>
                </a:lnTo>
                <a:lnTo>
                  <a:pt x="0" y="0"/>
                </a:lnTo>
                <a:close/>
              </a:path>
            </a:pathLst>
          </a:custGeom>
          <a:solidFill>
            <a:srgbClr val="FFFFFF"/>
          </a:solidFill>
        </p:spPr>
        <p:txBody>
          <a:bodyPr wrap="square" lIns="0" tIns="0" rIns="0" bIns="0" rtlCol="0"/>
          <a:lstStyle/>
          <a:p>
            <a:endParaRPr/>
          </a:p>
        </p:txBody>
      </p:sp>
      <p:sp>
        <p:nvSpPr>
          <p:cNvPr id="56" name="object 56"/>
          <p:cNvSpPr/>
          <p:nvPr/>
        </p:nvSpPr>
        <p:spPr>
          <a:xfrm>
            <a:off x="1736519" y="1425273"/>
            <a:ext cx="22225" cy="22860"/>
          </a:xfrm>
          <a:custGeom>
            <a:avLst/>
            <a:gdLst/>
            <a:ahLst/>
            <a:cxnLst/>
            <a:rect l="l" t="t" r="r" b="b"/>
            <a:pathLst>
              <a:path w="22225" h="22859">
                <a:moveTo>
                  <a:pt x="0" y="0"/>
                </a:moveTo>
                <a:lnTo>
                  <a:pt x="3340" y="3835"/>
                </a:lnTo>
                <a:lnTo>
                  <a:pt x="8187" y="8390"/>
                </a:lnTo>
                <a:lnTo>
                  <a:pt x="12847" y="13114"/>
                </a:lnTo>
                <a:lnTo>
                  <a:pt x="17443" y="17906"/>
                </a:lnTo>
                <a:lnTo>
                  <a:pt x="22098" y="22669"/>
                </a:lnTo>
                <a:lnTo>
                  <a:pt x="16675" y="16886"/>
                </a:lnTo>
                <a:lnTo>
                  <a:pt x="11234" y="11139"/>
                </a:lnTo>
                <a:lnTo>
                  <a:pt x="5701" y="5490"/>
                </a:lnTo>
                <a:lnTo>
                  <a:pt x="0" y="0"/>
                </a:lnTo>
                <a:close/>
              </a:path>
            </a:pathLst>
          </a:custGeom>
          <a:solidFill>
            <a:srgbClr val="FFFFFF"/>
          </a:solidFill>
        </p:spPr>
        <p:txBody>
          <a:bodyPr wrap="square" lIns="0" tIns="0" rIns="0" bIns="0" rtlCol="0"/>
          <a:lstStyle/>
          <a:p>
            <a:endParaRPr/>
          </a:p>
        </p:txBody>
      </p:sp>
      <p:sp>
        <p:nvSpPr>
          <p:cNvPr id="57" name="object 57"/>
          <p:cNvSpPr/>
          <p:nvPr/>
        </p:nvSpPr>
        <p:spPr>
          <a:xfrm>
            <a:off x="1643733" y="1322739"/>
            <a:ext cx="14604" cy="8890"/>
          </a:xfrm>
          <a:custGeom>
            <a:avLst/>
            <a:gdLst/>
            <a:ahLst/>
            <a:cxnLst/>
            <a:rect l="l" t="t" r="r" b="b"/>
            <a:pathLst>
              <a:path w="14605" h="8890">
                <a:moveTo>
                  <a:pt x="0" y="0"/>
                </a:moveTo>
                <a:lnTo>
                  <a:pt x="6248" y="3721"/>
                </a:lnTo>
                <a:lnTo>
                  <a:pt x="9029" y="5181"/>
                </a:lnTo>
                <a:lnTo>
                  <a:pt x="11709" y="6781"/>
                </a:lnTo>
                <a:lnTo>
                  <a:pt x="14452" y="8305"/>
                </a:lnTo>
                <a:lnTo>
                  <a:pt x="7327" y="3987"/>
                </a:lnTo>
                <a:lnTo>
                  <a:pt x="0" y="0"/>
                </a:lnTo>
                <a:close/>
              </a:path>
            </a:pathLst>
          </a:custGeom>
          <a:solidFill>
            <a:srgbClr val="FFFFFF"/>
          </a:solidFill>
        </p:spPr>
        <p:txBody>
          <a:bodyPr wrap="square" lIns="0" tIns="0" rIns="0" bIns="0" rtlCol="0"/>
          <a:lstStyle/>
          <a:p>
            <a:endParaRPr/>
          </a:p>
        </p:txBody>
      </p:sp>
      <p:sp>
        <p:nvSpPr>
          <p:cNvPr id="58" name="object 58"/>
          <p:cNvSpPr/>
          <p:nvPr/>
        </p:nvSpPr>
        <p:spPr>
          <a:xfrm>
            <a:off x="1592076" y="1282570"/>
            <a:ext cx="27305" cy="19050"/>
          </a:xfrm>
          <a:custGeom>
            <a:avLst/>
            <a:gdLst/>
            <a:ahLst/>
            <a:cxnLst/>
            <a:rect l="l" t="t" r="r" b="b"/>
            <a:pathLst>
              <a:path w="27305" h="19050">
                <a:moveTo>
                  <a:pt x="0" y="0"/>
                </a:moveTo>
                <a:lnTo>
                  <a:pt x="5957" y="3705"/>
                </a:lnTo>
                <a:lnTo>
                  <a:pt x="12025" y="8024"/>
                </a:lnTo>
                <a:lnTo>
                  <a:pt x="18386" y="13046"/>
                </a:lnTo>
                <a:lnTo>
                  <a:pt x="25222" y="18859"/>
                </a:lnTo>
                <a:lnTo>
                  <a:pt x="27108" y="18880"/>
                </a:lnTo>
                <a:lnTo>
                  <a:pt x="25428" y="16522"/>
                </a:lnTo>
                <a:lnTo>
                  <a:pt x="23743" y="14298"/>
                </a:lnTo>
                <a:lnTo>
                  <a:pt x="24963" y="14298"/>
                </a:lnTo>
                <a:lnTo>
                  <a:pt x="18773" y="10303"/>
                </a:lnTo>
                <a:lnTo>
                  <a:pt x="12236" y="6430"/>
                </a:lnTo>
                <a:lnTo>
                  <a:pt x="5984" y="3023"/>
                </a:lnTo>
                <a:lnTo>
                  <a:pt x="0" y="0"/>
                </a:lnTo>
                <a:close/>
              </a:path>
              <a:path w="27305" h="19050">
                <a:moveTo>
                  <a:pt x="24963" y="14298"/>
                </a:moveTo>
                <a:lnTo>
                  <a:pt x="23743" y="14298"/>
                </a:lnTo>
                <a:lnTo>
                  <a:pt x="25615" y="14719"/>
                </a:lnTo>
                <a:lnTo>
                  <a:pt x="24963" y="14298"/>
                </a:lnTo>
                <a:close/>
              </a:path>
            </a:pathLst>
          </a:custGeom>
          <a:solidFill>
            <a:srgbClr val="FFFFFF"/>
          </a:solidFill>
        </p:spPr>
        <p:txBody>
          <a:bodyPr wrap="square" lIns="0" tIns="0" rIns="0" bIns="0" rtlCol="0"/>
          <a:lstStyle/>
          <a:p>
            <a:endParaRPr/>
          </a:p>
        </p:txBody>
      </p:sp>
      <p:sp>
        <p:nvSpPr>
          <p:cNvPr id="59" name="object 59"/>
          <p:cNvSpPr/>
          <p:nvPr/>
        </p:nvSpPr>
        <p:spPr>
          <a:xfrm>
            <a:off x="1578990" y="1276198"/>
            <a:ext cx="13335" cy="6985"/>
          </a:xfrm>
          <a:custGeom>
            <a:avLst/>
            <a:gdLst/>
            <a:ahLst/>
            <a:cxnLst/>
            <a:rect l="l" t="t" r="r" b="b"/>
            <a:pathLst>
              <a:path w="13334" h="6984">
                <a:moveTo>
                  <a:pt x="0" y="0"/>
                </a:moveTo>
                <a:lnTo>
                  <a:pt x="4025" y="2159"/>
                </a:lnTo>
                <a:lnTo>
                  <a:pt x="13093" y="6375"/>
                </a:lnTo>
                <a:lnTo>
                  <a:pt x="8813" y="4038"/>
                </a:lnTo>
                <a:lnTo>
                  <a:pt x="4508" y="1866"/>
                </a:lnTo>
                <a:lnTo>
                  <a:pt x="0" y="0"/>
                </a:lnTo>
                <a:close/>
              </a:path>
            </a:pathLst>
          </a:custGeom>
          <a:solidFill>
            <a:srgbClr val="FFFFFF"/>
          </a:solidFill>
        </p:spPr>
        <p:txBody>
          <a:bodyPr wrap="square" lIns="0" tIns="0" rIns="0" bIns="0" rtlCol="0"/>
          <a:lstStyle/>
          <a:p>
            <a:endParaRPr/>
          </a:p>
        </p:txBody>
      </p:sp>
      <p:sp>
        <p:nvSpPr>
          <p:cNvPr id="60" name="object 60"/>
          <p:cNvSpPr/>
          <p:nvPr/>
        </p:nvSpPr>
        <p:spPr>
          <a:xfrm>
            <a:off x="1657312" y="1335418"/>
            <a:ext cx="8255" cy="10160"/>
          </a:xfrm>
          <a:custGeom>
            <a:avLst/>
            <a:gdLst/>
            <a:ahLst/>
            <a:cxnLst/>
            <a:rect l="l" t="t" r="r" b="b"/>
            <a:pathLst>
              <a:path w="8255" h="10159">
                <a:moveTo>
                  <a:pt x="0" y="0"/>
                </a:moveTo>
                <a:lnTo>
                  <a:pt x="3301" y="5918"/>
                </a:lnTo>
                <a:lnTo>
                  <a:pt x="8077" y="10121"/>
                </a:lnTo>
                <a:lnTo>
                  <a:pt x="7454" y="8928"/>
                </a:lnTo>
                <a:lnTo>
                  <a:pt x="6502" y="6388"/>
                </a:lnTo>
                <a:lnTo>
                  <a:pt x="0" y="0"/>
                </a:lnTo>
                <a:close/>
              </a:path>
            </a:pathLst>
          </a:custGeom>
          <a:solidFill>
            <a:srgbClr val="FFFFFF"/>
          </a:solidFill>
        </p:spPr>
        <p:txBody>
          <a:bodyPr wrap="square" lIns="0" tIns="0" rIns="0" bIns="0" rtlCol="0"/>
          <a:lstStyle/>
          <a:p>
            <a:endParaRPr/>
          </a:p>
        </p:txBody>
      </p:sp>
      <p:sp>
        <p:nvSpPr>
          <p:cNvPr id="61" name="object 61"/>
          <p:cNvSpPr/>
          <p:nvPr/>
        </p:nvSpPr>
        <p:spPr>
          <a:xfrm>
            <a:off x="1650348" y="1332213"/>
            <a:ext cx="10795" cy="9525"/>
          </a:xfrm>
          <a:custGeom>
            <a:avLst/>
            <a:gdLst/>
            <a:ahLst/>
            <a:cxnLst/>
            <a:rect l="l" t="t" r="r" b="b"/>
            <a:pathLst>
              <a:path w="10794" h="9525">
                <a:moveTo>
                  <a:pt x="0" y="0"/>
                </a:moveTo>
                <a:lnTo>
                  <a:pt x="10388" y="9321"/>
                </a:lnTo>
                <a:lnTo>
                  <a:pt x="10261" y="9118"/>
                </a:lnTo>
                <a:lnTo>
                  <a:pt x="0" y="0"/>
                </a:lnTo>
                <a:close/>
              </a:path>
            </a:pathLst>
          </a:custGeom>
          <a:solidFill>
            <a:srgbClr val="FFFFFF"/>
          </a:solidFill>
        </p:spPr>
        <p:txBody>
          <a:bodyPr wrap="square" lIns="0" tIns="0" rIns="0" bIns="0" rtlCol="0"/>
          <a:lstStyle/>
          <a:p>
            <a:endParaRPr/>
          </a:p>
        </p:txBody>
      </p:sp>
      <p:sp>
        <p:nvSpPr>
          <p:cNvPr id="62" name="object 62"/>
          <p:cNvSpPr/>
          <p:nvPr/>
        </p:nvSpPr>
        <p:spPr>
          <a:xfrm>
            <a:off x="1665383" y="1345547"/>
            <a:ext cx="1270" cy="1270"/>
          </a:xfrm>
          <a:custGeom>
            <a:avLst/>
            <a:gdLst/>
            <a:ahLst/>
            <a:cxnLst/>
            <a:rect l="l" t="t" r="r" b="b"/>
            <a:pathLst>
              <a:path w="1269" h="1269">
                <a:moveTo>
                  <a:pt x="1206" y="1054"/>
                </a:moveTo>
                <a:lnTo>
                  <a:pt x="0" y="0"/>
                </a:lnTo>
                <a:lnTo>
                  <a:pt x="317" y="558"/>
                </a:lnTo>
                <a:lnTo>
                  <a:pt x="546" y="863"/>
                </a:lnTo>
                <a:lnTo>
                  <a:pt x="1206" y="1054"/>
                </a:lnTo>
                <a:close/>
              </a:path>
            </a:pathLst>
          </a:custGeom>
          <a:solidFill>
            <a:srgbClr val="FFFFFF"/>
          </a:solidFill>
        </p:spPr>
        <p:txBody>
          <a:bodyPr wrap="square" lIns="0" tIns="0" rIns="0" bIns="0" rtlCol="0"/>
          <a:lstStyle/>
          <a:p>
            <a:endParaRPr/>
          </a:p>
        </p:txBody>
      </p:sp>
      <p:sp>
        <p:nvSpPr>
          <p:cNvPr id="63" name="object 63"/>
          <p:cNvSpPr/>
          <p:nvPr/>
        </p:nvSpPr>
        <p:spPr>
          <a:xfrm>
            <a:off x="1698866" y="1385433"/>
            <a:ext cx="15240" cy="10795"/>
          </a:xfrm>
          <a:custGeom>
            <a:avLst/>
            <a:gdLst/>
            <a:ahLst/>
            <a:cxnLst/>
            <a:rect l="l" t="t" r="r" b="b"/>
            <a:pathLst>
              <a:path w="15239" h="10794">
                <a:moveTo>
                  <a:pt x="9793" y="6722"/>
                </a:moveTo>
                <a:lnTo>
                  <a:pt x="7464" y="6722"/>
                </a:lnTo>
                <a:lnTo>
                  <a:pt x="9114" y="6828"/>
                </a:lnTo>
                <a:lnTo>
                  <a:pt x="14619" y="10742"/>
                </a:lnTo>
                <a:lnTo>
                  <a:pt x="9793" y="6722"/>
                </a:lnTo>
                <a:close/>
              </a:path>
              <a:path w="15239" h="10794">
                <a:moveTo>
                  <a:pt x="0" y="0"/>
                </a:moveTo>
                <a:lnTo>
                  <a:pt x="4358" y="6589"/>
                </a:lnTo>
                <a:lnTo>
                  <a:pt x="6827" y="7588"/>
                </a:lnTo>
                <a:lnTo>
                  <a:pt x="7464" y="6722"/>
                </a:lnTo>
                <a:lnTo>
                  <a:pt x="9793" y="6722"/>
                </a:lnTo>
                <a:lnTo>
                  <a:pt x="8233" y="5423"/>
                </a:lnTo>
                <a:lnTo>
                  <a:pt x="2326" y="726"/>
                </a:lnTo>
                <a:lnTo>
                  <a:pt x="0" y="0"/>
                </a:lnTo>
                <a:close/>
              </a:path>
            </a:pathLst>
          </a:custGeom>
          <a:solidFill>
            <a:srgbClr val="FFFFFF"/>
          </a:solidFill>
        </p:spPr>
        <p:txBody>
          <a:bodyPr wrap="square" lIns="0" tIns="0" rIns="0" bIns="0" rtlCol="0"/>
          <a:lstStyle/>
          <a:p>
            <a:endParaRPr/>
          </a:p>
        </p:txBody>
      </p:sp>
      <p:sp>
        <p:nvSpPr>
          <p:cNvPr id="64" name="object 64"/>
          <p:cNvSpPr/>
          <p:nvPr/>
        </p:nvSpPr>
        <p:spPr>
          <a:xfrm>
            <a:off x="1670616" y="1353910"/>
            <a:ext cx="14604" cy="12700"/>
          </a:xfrm>
          <a:custGeom>
            <a:avLst/>
            <a:gdLst/>
            <a:ahLst/>
            <a:cxnLst/>
            <a:rect l="l" t="t" r="r" b="b"/>
            <a:pathLst>
              <a:path w="14605" h="12700">
                <a:moveTo>
                  <a:pt x="0" y="0"/>
                </a:moveTo>
                <a:lnTo>
                  <a:pt x="4178" y="3873"/>
                </a:lnTo>
                <a:lnTo>
                  <a:pt x="8039" y="8089"/>
                </a:lnTo>
                <a:lnTo>
                  <a:pt x="12065" y="12115"/>
                </a:lnTo>
                <a:lnTo>
                  <a:pt x="12242" y="11455"/>
                </a:lnTo>
                <a:lnTo>
                  <a:pt x="10617" y="8674"/>
                </a:lnTo>
                <a:lnTo>
                  <a:pt x="10916" y="8674"/>
                </a:lnTo>
                <a:lnTo>
                  <a:pt x="9613" y="7645"/>
                </a:lnTo>
                <a:lnTo>
                  <a:pt x="4953" y="3644"/>
                </a:lnTo>
                <a:lnTo>
                  <a:pt x="0" y="0"/>
                </a:lnTo>
                <a:close/>
              </a:path>
              <a:path w="14605" h="12700">
                <a:moveTo>
                  <a:pt x="10916" y="8674"/>
                </a:moveTo>
                <a:lnTo>
                  <a:pt x="10617" y="8674"/>
                </a:lnTo>
                <a:lnTo>
                  <a:pt x="14439" y="11455"/>
                </a:lnTo>
                <a:lnTo>
                  <a:pt x="10916" y="8674"/>
                </a:lnTo>
                <a:close/>
              </a:path>
            </a:pathLst>
          </a:custGeom>
          <a:solidFill>
            <a:srgbClr val="FFFFFF"/>
          </a:solidFill>
        </p:spPr>
        <p:txBody>
          <a:bodyPr wrap="square" lIns="0" tIns="0" rIns="0" bIns="0" rtlCol="0"/>
          <a:lstStyle/>
          <a:p>
            <a:endParaRPr/>
          </a:p>
        </p:txBody>
      </p:sp>
      <p:sp>
        <p:nvSpPr>
          <p:cNvPr id="65" name="object 65"/>
          <p:cNvSpPr/>
          <p:nvPr/>
        </p:nvSpPr>
        <p:spPr>
          <a:xfrm>
            <a:off x="1663822" y="1348947"/>
            <a:ext cx="6985" cy="5080"/>
          </a:xfrm>
          <a:custGeom>
            <a:avLst/>
            <a:gdLst/>
            <a:ahLst/>
            <a:cxnLst/>
            <a:rect l="l" t="t" r="r" b="b"/>
            <a:pathLst>
              <a:path w="6985" h="5080">
                <a:moveTo>
                  <a:pt x="0" y="0"/>
                </a:moveTo>
                <a:lnTo>
                  <a:pt x="6794" y="4965"/>
                </a:lnTo>
                <a:lnTo>
                  <a:pt x="2146" y="660"/>
                </a:lnTo>
                <a:lnTo>
                  <a:pt x="0" y="0"/>
                </a:lnTo>
                <a:close/>
              </a:path>
            </a:pathLst>
          </a:custGeom>
          <a:solidFill>
            <a:srgbClr val="FFFFFF"/>
          </a:solidFill>
        </p:spPr>
        <p:txBody>
          <a:bodyPr wrap="square" lIns="0" tIns="0" rIns="0" bIns="0" rtlCol="0"/>
          <a:lstStyle/>
          <a:p>
            <a:endParaRPr/>
          </a:p>
        </p:txBody>
      </p:sp>
      <p:sp>
        <p:nvSpPr>
          <p:cNvPr id="66" name="object 66"/>
          <p:cNvSpPr/>
          <p:nvPr/>
        </p:nvSpPr>
        <p:spPr>
          <a:xfrm>
            <a:off x="1581109" y="1281590"/>
            <a:ext cx="29845" cy="19050"/>
          </a:xfrm>
          <a:custGeom>
            <a:avLst/>
            <a:gdLst/>
            <a:ahLst/>
            <a:cxnLst/>
            <a:rect l="l" t="t" r="r" b="b"/>
            <a:pathLst>
              <a:path w="29844" h="19050">
                <a:moveTo>
                  <a:pt x="0" y="0"/>
                </a:moveTo>
                <a:lnTo>
                  <a:pt x="6070" y="4254"/>
                </a:lnTo>
                <a:lnTo>
                  <a:pt x="23990" y="17310"/>
                </a:lnTo>
                <a:lnTo>
                  <a:pt x="25514" y="17526"/>
                </a:lnTo>
                <a:lnTo>
                  <a:pt x="29718" y="18948"/>
                </a:lnTo>
                <a:lnTo>
                  <a:pt x="21107" y="12877"/>
                </a:lnTo>
                <a:lnTo>
                  <a:pt x="17805" y="11125"/>
                </a:lnTo>
                <a:lnTo>
                  <a:pt x="14490" y="9093"/>
                </a:lnTo>
                <a:lnTo>
                  <a:pt x="11061" y="6845"/>
                </a:lnTo>
                <a:lnTo>
                  <a:pt x="0" y="0"/>
                </a:lnTo>
                <a:close/>
              </a:path>
            </a:pathLst>
          </a:custGeom>
          <a:solidFill>
            <a:srgbClr val="FFFFFF"/>
          </a:solidFill>
        </p:spPr>
        <p:txBody>
          <a:bodyPr wrap="square" lIns="0" tIns="0" rIns="0" bIns="0" rtlCol="0"/>
          <a:lstStyle/>
          <a:p>
            <a:endParaRPr/>
          </a:p>
        </p:txBody>
      </p:sp>
      <p:sp>
        <p:nvSpPr>
          <p:cNvPr id="67" name="object 67"/>
          <p:cNvSpPr/>
          <p:nvPr/>
        </p:nvSpPr>
        <p:spPr>
          <a:xfrm>
            <a:off x="1629765" y="1315848"/>
            <a:ext cx="1905" cy="1905"/>
          </a:xfrm>
          <a:custGeom>
            <a:avLst/>
            <a:gdLst/>
            <a:ahLst/>
            <a:cxnLst/>
            <a:rect l="l" t="t" r="r" b="b"/>
            <a:pathLst>
              <a:path w="1905" h="1905">
                <a:moveTo>
                  <a:pt x="1371" y="914"/>
                </a:moveTo>
                <a:lnTo>
                  <a:pt x="0" y="0"/>
                </a:lnTo>
                <a:lnTo>
                  <a:pt x="673" y="774"/>
                </a:lnTo>
                <a:lnTo>
                  <a:pt x="1270" y="1333"/>
                </a:lnTo>
                <a:lnTo>
                  <a:pt x="1371" y="914"/>
                </a:lnTo>
                <a:close/>
              </a:path>
            </a:pathLst>
          </a:custGeom>
          <a:solidFill>
            <a:srgbClr val="FFFFFF"/>
          </a:solidFill>
        </p:spPr>
        <p:txBody>
          <a:bodyPr wrap="square" lIns="0" tIns="0" rIns="0" bIns="0" rtlCol="0"/>
          <a:lstStyle/>
          <a:p>
            <a:endParaRPr/>
          </a:p>
        </p:txBody>
      </p:sp>
      <p:sp>
        <p:nvSpPr>
          <p:cNvPr id="68" name="object 68"/>
          <p:cNvSpPr/>
          <p:nvPr/>
        </p:nvSpPr>
        <p:spPr>
          <a:xfrm>
            <a:off x="1502991" y="1236700"/>
            <a:ext cx="1905" cy="1270"/>
          </a:xfrm>
          <a:custGeom>
            <a:avLst/>
            <a:gdLst/>
            <a:ahLst/>
            <a:cxnLst/>
            <a:rect l="l" t="t" r="r" b="b"/>
            <a:pathLst>
              <a:path w="1905" h="1269">
                <a:moveTo>
                  <a:pt x="0" y="0"/>
                </a:moveTo>
                <a:lnTo>
                  <a:pt x="1104" y="1041"/>
                </a:lnTo>
                <a:lnTo>
                  <a:pt x="1384" y="889"/>
                </a:lnTo>
                <a:lnTo>
                  <a:pt x="1574" y="838"/>
                </a:lnTo>
                <a:lnTo>
                  <a:pt x="0" y="0"/>
                </a:lnTo>
                <a:close/>
              </a:path>
            </a:pathLst>
          </a:custGeom>
          <a:solidFill>
            <a:srgbClr val="FFFFFF"/>
          </a:solidFill>
        </p:spPr>
        <p:txBody>
          <a:bodyPr wrap="square" lIns="0" tIns="0" rIns="0" bIns="0" rtlCol="0"/>
          <a:lstStyle/>
          <a:p>
            <a:endParaRPr/>
          </a:p>
        </p:txBody>
      </p:sp>
      <p:sp>
        <p:nvSpPr>
          <p:cNvPr id="69" name="object 69"/>
          <p:cNvSpPr/>
          <p:nvPr/>
        </p:nvSpPr>
        <p:spPr>
          <a:xfrm>
            <a:off x="1604200" y="1298814"/>
            <a:ext cx="15875" cy="10160"/>
          </a:xfrm>
          <a:custGeom>
            <a:avLst/>
            <a:gdLst/>
            <a:ahLst/>
            <a:cxnLst/>
            <a:rect l="l" t="t" r="r" b="b"/>
            <a:pathLst>
              <a:path w="15875" h="10159">
                <a:moveTo>
                  <a:pt x="215" y="0"/>
                </a:moveTo>
                <a:lnTo>
                  <a:pt x="0" y="114"/>
                </a:lnTo>
                <a:lnTo>
                  <a:pt x="1993" y="1397"/>
                </a:lnTo>
                <a:lnTo>
                  <a:pt x="7721" y="6045"/>
                </a:lnTo>
                <a:lnTo>
                  <a:pt x="11633" y="8153"/>
                </a:lnTo>
                <a:lnTo>
                  <a:pt x="15468" y="10033"/>
                </a:lnTo>
                <a:lnTo>
                  <a:pt x="10845" y="7010"/>
                </a:lnTo>
                <a:lnTo>
                  <a:pt x="6007" y="3721"/>
                </a:lnTo>
                <a:lnTo>
                  <a:pt x="901" y="88"/>
                </a:lnTo>
                <a:lnTo>
                  <a:pt x="215" y="0"/>
                </a:lnTo>
                <a:close/>
              </a:path>
            </a:pathLst>
          </a:custGeom>
          <a:solidFill>
            <a:srgbClr val="FFFFFF"/>
          </a:solidFill>
        </p:spPr>
        <p:txBody>
          <a:bodyPr wrap="square" lIns="0" tIns="0" rIns="0" bIns="0" rtlCol="0"/>
          <a:lstStyle/>
          <a:p>
            <a:endParaRPr/>
          </a:p>
        </p:txBody>
      </p:sp>
      <p:sp>
        <p:nvSpPr>
          <p:cNvPr id="70" name="object 70"/>
          <p:cNvSpPr/>
          <p:nvPr/>
        </p:nvSpPr>
        <p:spPr>
          <a:xfrm>
            <a:off x="1557048" y="1263677"/>
            <a:ext cx="10795" cy="8255"/>
          </a:xfrm>
          <a:custGeom>
            <a:avLst/>
            <a:gdLst/>
            <a:ahLst/>
            <a:cxnLst/>
            <a:rect l="l" t="t" r="r" b="b"/>
            <a:pathLst>
              <a:path w="10794" h="8255">
                <a:moveTo>
                  <a:pt x="0" y="0"/>
                </a:moveTo>
                <a:lnTo>
                  <a:pt x="3111" y="2311"/>
                </a:lnTo>
                <a:lnTo>
                  <a:pt x="6654" y="4889"/>
                </a:lnTo>
                <a:lnTo>
                  <a:pt x="10261" y="7747"/>
                </a:lnTo>
                <a:lnTo>
                  <a:pt x="7556" y="5003"/>
                </a:lnTo>
                <a:lnTo>
                  <a:pt x="1511" y="139"/>
                </a:lnTo>
                <a:lnTo>
                  <a:pt x="0" y="0"/>
                </a:lnTo>
                <a:close/>
              </a:path>
            </a:pathLst>
          </a:custGeom>
          <a:solidFill>
            <a:srgbClr val="FFFFFF"/>
          </a:solidFill>
        </p:spPr>
        <p:txBody>
          <a:bodyPr wrap="square" lIns="0" tIns="0" rIns="0" bIns="0" rtlCol="0"/>
          <a:lstStyle/>
          <a:p>
            <a:endParaRPr/>
          </a:p>
        </p:txBody>
      </p:sp>
      <p:sp>
        <p:nvSpPr>
          <p:cNvPr id="71" name="object 71"/>
          <p:cNvSpPr/>
          <p:nvPr/>
        </p:nvSpPr>
        <p:spPr>
          <a:xfrm>
            <a:off x="1627525" y="1312515"/>
            <a:ext cx="1905" cy="1905"/>
          </a:xfrm>
          <a:custGeom>
            <a:avLst/>
            <a:gdLst/>
            <a:ahLst/>
            <a:cxnLst/>
            <a:rect l="l" t="t" r="r" b="b"/>
            <a:pathLst>
              <a:path w="1905" h="1905">
                <a:moveTo>
                  <a:pt x="0" y="0"/>
                </a:moveTo>
                <a:lnTo>
                  <a:pt x="88" y="368"/>
                </a:lnTo>
                <a:lnTo>
                  <a:pt x="673" y="1282"/>
                </a:lnTo>
                <a:lnTo>
                  <a:pt x="1600" y="1892"/>
                </a:lnTo>
                <a:lnTo>
                  <a:pt x="0" y="0"/>
                </a:lnTo>
                <a:close/>
              </a:path>
            </a:pathLst>
          </a:custGeom>
          <a:solidFill>
            <a:srgbClr val="FFFFFF"/>
          </a:solidFill>
        </p:spPr>
        <p:txBody>
          <a:bodyPr wrap="square" lIns="0" tIns="0" rIns="0" bIns="0" rtlCol="0"/>
          <a:lstStyle/>
          <a:p>
            <a:endParaRPr/>
          </a:p>
        </p:txBody>
      </p:sp>
      <p:sp>
        <p:nvSpPr>
          <p:cNvPr id="72" name="object 72"/>
          <p:cNvSpPr/>
          <p:nvPr/>
        </p:nvSpPr>
        <p:spPr>
          <a:xfrm>
            <a:off x="1619662" y="1308843"/>
            <a:ext cx="10160" cy="7620"/>
          </a:xfrm>
          <a:custGeom>
            <a:avLst/>
            <a:gdLst/>
            <a:ahLst/>
            <a:cxnLst/>
            <a:rect l="l" t="t" r="r" b="b"/>
            <a:pathLst>
              <a:path w="10160" h="7619">
                <a:moveTo>
                  <a:pt x="0" y="0"/>
                </a:moveTo>
                <a:lnTo>
                  <a:pt x="3644" y="2628"/>
                </a:lnTo>
                <a:lnTo>
                  <a:pt x="7061" y="5029"/>
                </a:lnTo>
                <a:lnTo>
                  <a:pt x="10096" y="6997"/>
                </a:lnTo>
                <a:lnTo>
                  <a:pt x="9486" y="6299"/>
                </a:lnTo>
                <a:lnTo>
                  <a:pt x="8915" y="5537"/>
                </a:lnTo>
                <a:lnTo>
                  <a:pt x="8534" y="4952"/>
                </a:lnTo>
                <a:lnTo>
                  <a:pt x="5346" y="2857"/>
                </a:lnTo>
                <a:lnTo>
                  <a:pt x="2666" y="1447"/>
                </a:lnTo>
                <a:lnTo>
                  <a:pt x="0" y="0"/>
                </a:lnTo>
                <a:close/>
              </a:path>
            </a:pathLst>
          </a:custGeom>
          <a:solidFill>
            <a:srgbClr val="FFFFFF"/>
          </a:solidFill>
        </p:spPr>
        <p:txBody>
          <a:bodyPr wrap="square" lIns="0" tIns="0" rIns="0" bIns="0" rtlCol="0"/>
          <a:lstStyle/>
          <a:p>
            <a:endParaRPr/>
          </a:p>
        </p:txBody>
      </p:sp>
      <p:sp>
        <p:nvSpPr>
          <p:cNvPr id="73" name="object 73"/>
          <p:cNvSpPr/>
          <p:nvPr/>
        </p:nvSpPr>
        <p:spPr>
          <a:xfrm>
            <a:off x="1454491" y="1227995"/>
            <a:ext cx="60960" cy="26670"/>
          </a:xfrm>
          <a:custGeom>
            <a:avLst/>
            <a:gdLst/>
            <a:ahLst/>
            <a:cxnLst/>
            <a:rect l="l" t="t" r="r" b="b"/>
            <a:pathLst>
              <a:path w="60959" h="26669">
                <a:moveTo>
                  <a:pt x="0" y="0"/>
                </a:moveTo>
                <a:lnTo>
                  <a:pt x="1511" y="2628"/>
                </a:lnTo>
                <a:lnTo>
                  <a:pt x="7721" y="4483"/>
                </a:lnTo>
                <a:lnTo>
                  <a:pt x="13690" y="6896"/>
                </a:lnTo>
                <a:lnTo>
                  <a:pt x="19727" y="9144"/>
                </a:lnTo>
                <a:lnTo>
                  <a:pt x="19837" y="9855"/>
                </a:lnTo>
                <a:lnTo>
                  <a:pt x="18745" y="9855"/>
                </a:lnTo>
                <a:lnTo>
                  <a:pt x="23774" y="11036"/>
                </a:lnTo>
                <a:lnTo>
                  <a:pt x="51625" y="24841"/>
                </a:lnTo>
                <a:lnTo>
                  <a:pt x="59228" y="26451"/>
                </a:lnTo>
                <a:lnTo>
                  <a:pt x="60415" y="23353"/>
                </a:lnTo>
                <a:lnTo>
                  <a:pt x="58082" y="19505"/>
                </a:lnTo>
                <a:lnTo>
                  <a:pt x="54790" y="19505"/>
                </a:lnTo>
                <a:lnTo>
                  <a:pt x="51320" y="19265"/>
                </a:lnTo>
                <a:lnTo>
                  <a:pt x="37172" y="12598"/>
                </a:lnTo>
                <a:lnTo>
                  <a:pt x="31889" y="9144"/>
                </a:lnTo>
                <a:lnTo>
                  <a:pt x="30965" y="8115"/>
                </a:lnTo>
                <a:lnTo>
                  <a:pt x="29603" y="8115"/>
                </a:lnTo>
                <a:lnTo>
                  <a:pt x="22758" y="6032"/>
                </a:lnTo>
                <a:lnTo>
                  <a:pt x="15417" y="3898"/>
                </a:lnTo>
                <a:lnTo>
                  <a:pt x="8115" y="1600"/>
                </a:lnTo>
                <a:lnTo>
                  <a:pt x="0" y="0"/>
                </a:lnTo>
                <a:close/>
              </a:path>
              <a:path w="60959" h="26669">
                <a:moveTo>
                  <a:pt x="32550" y="4991"/>
                </a:moveTo>
                <a:lnTo>
                  <a:pt x="39531" y="9216"/>
                </a:lnTo>
                <a:lnTo>
                  <a:pt x="48902" y="15105"/>
                </a:lnTo>
                <a:lnTo>
                  <a:pt x="54790" y="19505"/>
                </a:lnTo>
                <a:lnTo>
                  <a:pt x="58082" y="19505"/>
                </a:lnTo>
                <a:lnTo>
                  <a:pt x="56699" y="17224"/>
                </a:lnTo>
                <a:lnTo>
                  <a:pt x="50606" y="10807"/>
                </a:lnTo>
                <a:lnTo>
                  <a:pt x="48475" y="10807"/>
                </a:lnTo>
                <a:lnTo>
                  <a:pt x="32550" y="4991"/>
                </a:lnTo>
                <a:close/>
              </a:path>
              <a:path w="60959" h="26669">
                <a:moveTo>
                  <a:pt x="49593" y="9740"/>
                </a:moveTo>
                <a:lnTo>
                  <a:pt x="48691" y="10426"/>
                </a:lnTo>
                <a:lnTo>
                  <a:pt x="48475" y="10807"/>
                </a:lnTo>
                <a:lnTo>
                  <a:pt x="50606" y="10807"/>
                </a:lnTo>
                <a:lnTo>
                  <a:pt x="49593" y="9740"/>
                </a:lnTo>
                <a:close/>
              </a:path>
              <a:path w="60959" h="26669">
                <a:moveTo>
                  <a:pt x="13081" y="7810"/>
                </a:moveTo>
                <a:lnTo>
                  <a:pt x="17729" y="10553"/>
                </a:lnTo>
                <a:lnTo>
                  <a:pt x="18745" y="9855"/>
                </a:lnTo>
                <a:lnTo>
                  <a:pt x="19837" y="9855"/>
                </a:lnTo>
                <a:lnTo>
                  <a:pt x="13081" y="7810"/>
                </a:lnTo>
                <a:close/>
              </a:path>
              <a:path w="60959" h="26669">
                <a:moveTo>
                  <a:pt x="25971" y="5003"/>
                </a:moveTo>
                <a:lnTo>
                  <a:pt x="29603" y="8115"/>
                </a:lnTo>
                <a:lnTo>
                  <a:pt x="30965" y="8115"/>
                </a:lnTo>
                <a:lnTo>
                  <a:pt x="30657" y="7772"/>
                </a:lnTo>
                <a:lnTo>
                  <a:pt x="25971" y="5003"/>
                </a:lnTo>
                <a:close/>
              </a:path>
            </a:pathLst>
          </a:custGeom>
          <a:solidFill>
            <a:srgbClr val="FFFFFF"/>
          </a:solidFill>
        </p:spPr>
        <p:txBody>
          <a:bodyPr wrap="square" lIns="0" tIns="0" rIns="0" bIns="0" rtlCol="0"/>
          <a:lstStyle/>
          <a:p>
            <a:endParaRPr/>
          </a:p>
        </p:txBody>
      </p:sp>
      <p:sp>
        <p:nvSpPr>
          <p:cNvPr id="74" name="object 74"/>
          <p:cNvSpPr/>
          <p:nvPr/>
        </p:nvSpPr>
        <p:spPr>
          <a:xfrm>
            <a:off x="1504562" y="1237281"/>
            <a:ext cx="34290" cy="19050"/>
          </a:xfrm>
          <a:custGeom>
            <a:avLst/>
            <a:gdLst/>
            <a:ahLst/>
            <a:cxnLst/>
            <a:rect l="l" t="t" r="r" b="b"/>
            <a:pathLst>
              <a:path w="34290" h="19050">
                <a:moveTo>
                  <a:pt x="28041" y="15595"/>
                </a:moveTo>
                <a:lnTo>
                  <a:pt x="34201" y="18872"/>
                </a:lnTo>
                <a:lnTo>
                  <a:pt x="30680" y="16522"/>
                </a:lnTo>
                <a:lnTo>
                  <a:pt x="30264" y="16522"/>
                </a:lnTo>
                <a:lnTo>
                  <a:pt x="28041" y="15595"/>
                </a:lnTo>
                <a:close/>
              </a:path>
              <a:path w="34290" h="19050">
                <a:moveTo>
                  <a:pt x="1028" y="0"/>
                </a:moveTo>
                <a:lnTo>
                  <a:pt x="0" y="253"/>
                </a:lnTo>
                <a:lnTo>
                  <a:pt x="22768" y="12330"/>
                </a:lnTo>
                <a:lnTo>
                  <a:pt x="30264" y="16522"/>
                </a:lnTo>
                <a:lnTo>
                  <a:pt x="30680" y="16522"/>
                </a:lnTo>
                <a:lnTo>
                  <a:pt x="27558" y="14439"/>
                </a:lnTo>
                <a:lnTo>
                  <a:pt x="22910" y="11125"/>
                </a:lnTo>
                <a:lnTo>
                  <a:pt x="14325" y="4838"/>
                </a:lnTo>
                <a:lnTo>
                  <a:pt x="3505" y="393"/>
                </a:lnTo>
                <a:lnTo>
                  <a:pt x="1028" y="0"/>
                </a:lnTo>
                <a:close/>
              </a:path>
            </a:pathLst>
          </a:custGeom>
          <a:solidFill>
            <a:srgbClr val="FFFFFF"/>
          </a:solidFill>
        </p:spPr>
        <p:txBody>
          <a:bodyPr wrap="square" lIns="0" tIns="0" rIns="0" bIns="0" rtlCol="0"/>
          <a:lstStyle/>
          <a:p>
            <a:endParaRPr/>
          </a:p>
        </p:txBody>
      </p:sp>
      <p:sp>
        <p:nvSpPr>
          <p:cNvPr id="75" name="object 75"/>
          <p:cNvSpPr/>
          <p:nvPr/>
        </p:nvSpPr>
        <p:spPr>
          <a:xfrm>
            <a:off x="1538760" y="1256150"/>
            <a:ext cx="42545" cy="26670"/>
          </a:xfrm>
          <a:custGeom>
            <a:avLst/>
            <a:gdLst/>
            <a:ahLst/>
            <a:cxnLst/>
            <a:rect l="l" t="t" r="r" b="b"/>
            <a:pathLst>
              <a:path w="42544" h="26669">
                <a:moveTo>
                  <a:pt x="11845" y="11678"/>
                </a:moveTo>
                <a:lnTo>
                  <a:pt x="13792" y="14681"/>
                </a:lnTo>
                <a:lnTo>
                  <a:pt x="23373" y="20051"/>
                </a:lnTo>
                <a:lnTo>
                  <a:pt x="28228" y="22223"/>
                </a:lnTo>
                <a:lnTo>
                  <a:pt x="31840" y="23516"/>
                </a:lnTo>
                <a:lnTo>
                  <a:pt x="37693" y="26250"/>
                </a:lnTo>
                <a:lnTo>
                  <a:pt x="26950" y="19335"/>
                </a:lnTo>
                <a:lnTo>
                  <a:pt x="30607" y="19335"/>
                </a:lnTo>
                <a:lnTo>
                  <a:pt x="27038" y="16281"/>
                </a:lnTo>
                <a:lnTo>
                  <a:pt x="29218" y="16281"/>
                </a:lnTo>
                <a:lnTo>
                  <a:pt x="28941" y="16129"/>
                </a:lnTo>
                <a:lnTo>
                  <a:pt x="28321" y="16129"/>
                </a:lnTo>
                <a:lnTo>
                  <a:pt x="27049" y="15913"/>
                </a:lnTo>
                <a:lnTo>
                  <a:pt x="21436" y="14207"/>
                </a:lnTo>
                <a:lnTo>
                  <a:pt x="15395" y="12158"/>
                </a:lnTo>
                <a:lnTo>
                  <a:pt x="11845" y="11678"/>
                </a:lnTo>
                <a:close/>
              </a:path>
              <a:path w="42544" h="26669">
                <a:moveTo>
                  <a:pt x="29218" y="16281"/>
                </a:moveTo>
                <a:lnTo>
                  <a:pt x="27038" y="16281"/>
                </a:lnTo>
                <a:lnTo>
                  <a:pt x="32689" y="19456"/>
                </a:lnTo>
                <a:lnTo>
                  <a:pt x="42354" y="25438"/>
                </a:lnTo>
                <a:lnTo>
                  <a:pt x="37503" y="21983"/>
                </a:lnTo>
                <a:lnTo>
                  <a:pt x="32867" y="18567"/>
                </a:lnTo>
                <a:lnTo>
                  <a:pt x="31233" y="17322"/>
                </a:lnTo>
                <a:lnTo>
                  <a:pt x="30543" y="17322"/>
                </a:lnTo>
                <a:lnTo>
                  <a:pt x="29286" y="16306"/>
                </a:lnTo>
                <a:close/>
              </a:path>
              <a:path w="42544" h="26669">
                <a:moveTo>
                  <a:pt x="30607" y="19335"/>
                </a:moveTo>
                <a:lnTo>
                  <a:pt x="26950" y="19335"/>
                </a:lnTo>
                <a:lnTo>
                  <a:pt x="29248" y="20051"/>
                </a:lnTo>
                <a:lnTo>
                  <a:pt x="32916" y="21310"/>
                </a:lnTo>
                <a:lnTo>
                  <a:pt x="30607" y="19335"/>
                </a:lnTo>
                <a:close/>
              </a:path>
              <a:path w="42544" h="26669">
                <a:moveTo>
                  <a:pt x="28549" y="15278"/>
                </a:moveTo>
                <a:lnTo>
                  <a:pt x="29108" y="15811"/>
                </a:lnTo>
                <a:lnTo>
                  <a:pt x="29248" y="15887"/>
                </a:lnTo>
                <a:lnTo>
                  <a:pt x="30251" y="16916"/>
                </a:lnTo>
                <a:lnTo>
                  <a:pt x="30543" y="17322"/>
                </a:lnTo>
                <a:lnTo>
                  <a:pt x="31233" y="17322"/>
                </a:lnTo>
                <a:lnTo>
                  <a:pt x="28549" y="15278"/>
                </a:lnTo>
                <a:close/>
              </a:path>
              <a:path w="42544" h="26669">
                <a:moveTo>
                  <a:pt x="28676" y="15976"/>
                </a:moveTo>
                <a:lnTo>
                  <a:pt x="28321" y="16129"/>
                </a:lnTo>
                <a:lnTo>
                  <a:pt x="28941" y="16129"/>
                </a:lnTo>
                <a:lnTo>
                  <a:pt x="28676" y="15976"/>
                </a:lnTo>
                <a:close/>
              </a:path>
              <a:path w="42544" h="26669">
                <a:moveTo>
                  <a:pt x="29159" y="15938"/>
                </a:moveTo>
                <a:lnTo>
                  <a:pt x="28829" y="15938"/>
                </a:lnTo>
                <a:lnTo>
                  <a:pt x="29108" y="15989"/>
                </a:lnTo>
                <a:close/>
              </a:path>
              <a:path w="42544" h="26669">
                <a:moveTo>
                  <a:pt x="19433" y="10312"/>
                </a:moveTo>
                <a:lnTo>
                  <a:pt x="19177" y="10312"/>
                </a:lnTo>
                <a:lnTo>
                  <a:pt x="26022" y="14579"/>
                </a:lnTo>
                <a:lnTo>
                  <a:pt x="28676" y="15976"/>
                </a:lnTo>
                <a:lnTo>
                  <a:pt x="28829" y="15938"/>
                </a:lnTo>
                <a:lnTo>
                  <a:pt x="29159" y="15938"/>
                </a:lnTo>
                <a:lnTo>
                  <a:pt x="29108" y="15811"/>
                </a:lnTo>
                <a:lnTo>
                  <a:pt x="21940" y="11662"/>
                </a:lnTo>
                <a:lnTo>
                  <a:pt x="19433" y="10312"/>
                </a:lnTo>
                <a:close/>
              </a:path>
              <a:path w="42544" h="26669">
                <a:moveTo>
                  <a:pt x="0" y="0"/>
                </a:moveTo>
                <a:lnTo>
                  <a:pt x="4802" y="2997"/>
                </a:lnTo>
                <a:lnTo>
                  <a:pt x="17945" y="10601"/>
                </a:lnTo>
                <a:lnTo>
                  <a:pt x="26962" y="15913"/>
                </a:lnTo>
                <a:lnTo>
                  <a:pt x="19177" y="10312"/>
                </a:lnTo>
                <a:lnTo>
                  <a:pt x="19433" y="10312"/>
                </a:lnTo>
                <a:lnTo>
                  <a:pt x="14644" y="7734"/>
                </a:lnTo>
                <a:lnTo>
                  <a:pt x="0" y="0"/>
                </a:lnTo>
                <a:close/>
              </a:path>
            </a:pathLst>
          </a:custGeom>
          <a:solidFill>
            <a:srgbClr val="FFFFFF"/>
          </a:solidFill>
        </p:spPr>
        <p:txBody>
          <a:bodyPr wrap="square" lIns="0" tIns="0" rIns="0" bIns="0" rtlCol="0"/>
          <a:lstStyle/>
          <a:p>
            <a:endParaRPr/>
          </a:p>
        </p:txBody>
      </p:sp>
      <p:sp>
        <p:nvSpPr>
          <p:cNvPr id="76" name="object 76"/>
          <p:cNvSpPr/>
          <p:nvPr/>
        </p:nvSpPr>
        <p:spPr>
          <a:xfrm>
            <a:off x="1684716" y="1380253"/>
            <a:ext cx="3175" cy="3175"/>
          </a:xfrm>
          <a:custGeom>
            <a:avLst/>
            <a:gdLst/>
            <a:ahLst/>
            <a:cxnLst/>
            <a:rect l="l" t="t" r="r" b="b"/>
            <a:pathLst>
              <a:path w="3175" h="3175">
                <a:moveTo>
                  <a:pt x="0" y="0"/>
                </a:moveTo>
                <a:lnTo>
                  <a:pt x="2806" y="2781"/>
                </a:lnTo>
                <a:lnTo>
                  <a:pt x="2222" y="1930"/>
                </a:lnTo>
                <a:lnTo>
                  <a:pt x="2374" y="1854"/>
                </a:lnTo>
                <a:lnTo>
                  <a:pt x="2438" y="1676"/>
                </a:lnTo>
                <a:lnTo>
                  <a:pt x="711" y="419"/>
                </a:lnTo>
                <a:lnTo>
                  <a:pt x="0" y="0"/>
                </a:lnTo>
                <a:close/>
              </a:path>
            </a:pathLst>
          </a:custGeom>
          <a:solidFill>
            <a:srgbClr val="FFFFFF"/>
          </a:solidFill>
        </p:spPr>
        <p:txBody>
          <a:bodyPr wrap="square" lIns="0" tIns="0" rIns="0" bIns="0" rtlCol="0"/>
          <a:lstStyle/>
          <a:p>
            <a:endParaRPr/>
          </a:p>
        </p:txBody>
      </p:sp>
      <p:sp>
        <p:nvSpPr>
          <p:cNvPr id="77" name="object 77"/>
          <p:cNvSpPr/>
          <p:nvPr/>
        </p:nvSpPr>
        <p:spPr>
          <a:xfrm>
            <a:off x="1671088" y="1357570"/>
            <a:ext cx="23495" cy="29209"/>
          </a:xfrm>
          <a:custGeom>
            <a:avLst/>
            <a:gdLst/>
            <a:ahLst/>
            <a:cxnLst/>
            <a:rect l="l" t="t" r="r" b="b"/>
            <a:pathLst>
              <a:path w="23494" h="29209">
                <a:moveTo>
                  <a:pt x="16344" y="23571"/>
                </a:moveTo>
                <a:lnTo>
                  <a:pt x="16065" y="24358"/>
                </a:lnTo>
                <a:lnTo>
                  <a:pt x="19517" y="26941"/>
                </a:lnTo>
                <a:lnTo>
                  <a:pt x="22677" y="29130"/>
                </a:lnTo>
                <a:lnTo>
                  <a:pt x="23325" y="28734"/>
                </a:lnTo>
                <a:lnTo>
                  <a:pt x="22698" y="27940"/>
                </a:lnTo>
                <a:lnTo>
                  <a:pt x="21488" y="27940"/>
                </a:lnTo>
                <a:lnTo>
                  <a:pt x="16344" y="23571"/>
                </a:lnTo>
                <a:close/>
              </a:path>
              <a:path w="23494" h="29209">
                <a:moveTo>
                  <a:pt x="0" y="0"/>
                </a:moveTo>
                <a:lnTo>
                  <a:pt x="11734" y="17297"/>
                </a:lnTo>
                <a:lnTo>
                  <a:pt x="17145" y="22809"/>
                </a:lnTo>
                <a:lnTo>
                  <a:pt x="21488" y="27940"/>
                </a:lnTo>
                <a:lnTo>
                  <a:pt x="22698" y="27940"/>
                </a:lnTo>
                <a:lnTo>
                  <a:pt x="19240" y="23558"/>
                </a:lnTo>
                <a:lnTo>
                  <a:pt x="17348" y="22186"/>
                </a:lnTo>
                <a:lnTo>
                  <a:pt x="10613" y="14451"/>
                </a:lnTo>
                <a:lnTo>
                  <a:pt x="4630" y="6959"/>
                </a:lnTo>
                <a:lnTo>
                  <a:pt x="669" y="1534"/>
                </a:lnTo>
                <a:lnTo>
                  <a:pt x="0" y="0"/>
                </a:lnTo>
                <a:close/>
              </a:path>
            </a:pathLst>
          </a:custGeom>
          <a:solidFill>
            <a:srgbClr val="FFFFFF"/>
          </a:solidFill>
        </p:spPr>
        <p:txBody>
          <a:bodyPr wrap="square" lIns="0" tIns="0" rIns="0" bIns="0" rtlCol="0"/>
          <a:lstStyle/>
          <a:p>
            <a:endParaRPr/>
          </a:p>
        </p:txBody>
      </p:sp>
      <p:sp>
        <p:nvSpPr>
          <p:cNvPr id="78" name="object 78"/>
          <p:cNvSpPr/>
          <p:nvPr/>
        </p:nvSpPr>
        <p:spPr>
          <a:xfrm>
            <a:off x="1601360" y="1304178"/>
            <a:ext cx="22860" cy="18415"/>
          </a:xfrm>
          <a:custGeom>
            <a:avLst/>
            <a:gdLst/>
            <a:ahLst/>
            <a:cxnLst/>
            <a:rect l="l" t="t" r="r" b="b"/>
            <a:pathLst>
              <a:path w="22859" h="18415">
                <a:moveTo>
                  <a:pt x="12643" y="8331"/>
                </a:moveTo>
                <a:lnTo>
                  <a:pt x="10248" y="8331"/>
                </a:lnTo>
                <a:lnTo>
                  <a:pt x="22377" y="17983"/>
                </a:lnTo>
                <a:lnTo>
                  <a:pt x="20472" y="14973"/>
                </a:lnTo>
                <a:lnTo>
                  <a:pt x="22063" y="14973"/>
                </a:lnTo>
                <a:lnTo>
                  <a:pt x="17077" y="11351"/>
                </a:lnTo>
                <a:lnTo>
                  <a:pt x="12643" y="8331"/>
                </a:lnTo>
                <a:close/>
              </a:path>
              <a:path w="22859" h="18415">
                <a:moveTo>
                  <a:pt x="22063" y="14973"/>
                </a:moveTo>
                <a:lnTo>
                  <a:pt x="20472" y="14973"/>
                </a:lnTo>
                <a:lnTo>
                  <a:pt x="22606" y="15367"/>
                </a:lnTo>
                <a:lnTo>
                  <a:pt x="22063" y="14973"/>
                </a:lnTo>
                <a:close/>
              </a:path>
              <a:path w="22859" h="18415">
                <a:moveTo>
                  <a:pt x="0" y="0"/>
                </a:moveTo>
                <a:lnTo>
                  <a:pt x="10109" y="9702"/>
                </a:lnTo>
                <a:lnTo>
                  <a:pt x="10248" y="8331"/>
                </a:lnTo>
                <a:lnTo>
                  <a:pt x="12643" y="8331"/>
                </a:lnTo>
                <a:lnTo>
                  <a:pt x="11426" y="7502"/>
                </a:lnTo>
                <a:lnTo>
                  <a:pt x="0" y="0"/>
                </a:lnTo>
                <a:close/>
              </a:path>
            </a:pathLst>
          </a:custGeom>
          <a:solidFill>
            <a:srgbClr val="FFFFFF"/>
          </a:solidFill>
        </p:spPr>
        <p:txBody>
          <a:bodyPr wrap="square" lIns="0" tIns="0" rIns="0" bIns="0" rtlCol="0"/>
          <a:lstStyle/>
          <a:p>
            <a:endParaRPr/>
          </a:p>
        </p:txBody>
      </p:sp>
      <p:sp>
        <p:nvSpPr>
          <p:cNvPr id="79" name="object 79"/>
          <p:cNvSpPr/>
          <p:nvPr/>
        </p:nvSpPr>
        <p:spPr>
          <a:xfrm>
            <a:off x="1489111" y="1229980"/>
            <a:ext cx="16510" cy="4445"/>
          </a:xfrm>
          <a:custGeom>
            <a:avLst/>
            <a:gdLst/>
            <a:ahLst/>
            <a:cxnLst/>
            <a:rect l="l" t="t" r="r" b="b"/>
            <a:pathLst>
              <a:path w="16509" h="4444">
                <a:moveTo>
                  <a:pt x="0" y="0"/>
                </a:moveTo>
                <a:lnTo>
                  <a:pt x="11582" y="4241"/>
                </a:lnTo>
                <a:lnTo>
                  <a:pt x="15913" y="3746"/>
                </a:lnTo>
                <a:lnTo>
                  <a:pt x="10718" y="2209"/>
                </a:lnTo>
                <a:lnTo>
                  <a:pt x="5283" y="1244"/>
                </a:lnTo>
                <a:lnTo>
                  <a:pt x="0" y="0"/>
                </a:lnTo>
                <a:close/>
              </a:path>
            </a:pathLst>
          </a:custGeom>
          <a:solidFill>
            <a:srgbClr val="FFFFFF"/>
          </a:solidFill>
        </p:spPr>
        <p:txBody>
          <a:bodyPr wrap="square" lIns="0" tIns="0" rIns="0" bIns="0" rtlCol="0"/>
          <a:lstStyle/>
          <a:p>
            <a:endParaRPr/>
          </a:p>
        </p:txBody>
      </p:sp>
      <p:sp>
        <p:nvSpPr>
          <p:cNvPr id="80" name="object 80"/>
          <p:cNvSpPr/>
          <p:nvPr/>
        </p:nvSpPr>
        <p:spPr>
          <a:xfrm>
            <a:off x="1460763" y="1215676"/>
            <a:ext cx="9525" cy="4445"/>
          </a:xfrm>
          <a:custGeom>
            <a:avLst/>
            <a:gdLst/>
            <a:ahLst/>
            <a:cxnLst/>
            <a:rect l="l" t="t" r="r" b="b"/>
            <a:pathLst>
              <a:path w="9525" h="4444">
                <a:moveTo>
                  <a:pt x="0" y="0"/>
                </a:moveTo>
                <a:lnTo>
                  <a:pt x="7226" y="3822"/>
                </a:lnTo>
                <a:lnTo>
                  <a:pt x="9271" y="2425"/>
                </a:lnTo>
                <a:lnTo>
                  <a:pt x="6223" y="1524"/>
                </a:lnTo>
                <a:lnTo>
                  <a:pt x="3086" y="812"/>
                </a:lnTo>
                <a:lnTo>
                  <a:pt x="0" y="0"/>
                </a:lnTo>
                <a:close/>
              </a:path>
            </a:pathLst>
          </a:custGeom>
          <a:solidFill>
            <a:srgbClr val="FFFFFF"/>
          </a:solidFill>
        </p:spPr>
        <p:txBody>
          <a:bodyPr wrap="square" lIns="0" tIns="0" rIns="0" bIns="0" rtlCol="0"/>
          <a:lstStyle/>
          <a:p>
            <a:endParaRPr/>
          </a:p>
        </p:txBody>
      </p:sp>
      <p:sp>
        <p:nvSpPr>
          <p:cNvPr id="81" name="object 81"/>
          <p:cNvSpPr/>
          <p:nvPr/>
        </p:nvSpPr>
        <p:spPr>
          <a:xfrm>
            <a:off x="667232" y="2391099"/>
            <a:ext cx="6350" cy="5715"/>
          </a:xfrm>
          <a:custGeom>
            <a:avLst/>
            <a:gdLst/>
            <a:ahLst/>
            <a:cxnLst/>
            <a:rect l="l" t="t" r="r" b="b"/>
            <a:pathLst>
              <a:path w="6350" h="5714">
                <a:moveTo>
                  <a:pt x="0" y="0"/>
                </a:moveTo>
                <a:lnTo>
                  <a:pt x="5816" y="5245"/>
                </a:lnTo>
                <a:lnTo>
                  <a:pt x="1358" y="1104"/>
                </a:lnTo>
                <a:lnTo>
                  <a:pt x="0" y="0"/>
                </a:lnTo>
                <a:close/>
              </a:path>
            </a:pathLst>
          </a:custGeom>
          <a:solidFill>
            <a:srgbClr val="FFFFFF"/>
          </a:solidFill>
        </p:spPr>
        <p:txBody>
          <a:bodyPr wrap="square" lIns="0" tIns="0" rIns="0" bIns="0" rtlCol="0"/>
          <a:lstStyle/>
          <a:p>
            <a:endParaRPr/>
          </a:p>
        </p:txBody>
      </p:sp>
      <p:sp>
        <p:nvSpPr>
          <p:cNvPr id="82" name="object 82"/>
          <p:cNvSpPr/>
          <p:nvPr/>
        </p:nvSpPr>
        <p:spPr>
          <a:xfrm>
            <a:off x="627805" y="2348515"/>
            <a:ext cx="3810" cy="2540"/>
          </a:xfrm>
          <a:custGeom>
            <a:avLst/>
            <a:gdLst/>
            <a:ahLst/>
            <a:cxnLst/>
            <a:rect l="l" t="t" r="r" b="b"/>
            <a:pathLst>
              <a:path w="3809" h="2539">
                <a:moveTo>
                  <a:pt x="0" y="0"/>
                </a:moveTo>
                <a:lnTo>
                  <a:pt x="2158" y="1625"/>
                </a:lnTo>
                <a:lnTo>
                  <a:pt x="3187" y="2171"/>
                </a:lnTo>
                <a:lnTo>
                  <a:pt x="1714" y="393"/>
                </a:lnTo>
                <a:lnTo>
                  <a:pt x="0" y="0"/>
                </a:lnTo>
                <a:close/>
              </a:path>
            </a:pathLst>
          </a:custGeom>
          <a:solidFill>
            <a:srgbClr val="FFFFFF"/>
          </a:solidFill>
        </p:spPr>
        <p:txBody>
          <a:bodyPr wrap="square" lIns="0" tIns="0" rIns="0" bIns="0" rtlCol="0"/>
          <a:lstStyle/>
          <a:p>
            <a:endParaRPr/>
          </a:p>
        </p:txBody>
      </p:sp>
      <p:sp>
        <p:nvSpPr>
          <p:cNvPr id="83" name="object 83"/>
          <p:cNvSpPr/>
          <p:nvPr/>
        </p:nvSpPr>
        <p:spPr>
          <a:xfrm>
            <a:off x="635879" y="1377915"/>
            <a:ext cx="18415" cy="15240"/>
          </a:xfrm>
          <a:custGeom>
            <a:avLst/>
            <a:gdLst/>
            <a:ahLst/>
            <a:cxnLst/>
            <a:rect l="l" t="t" r="r" b="b"/>
            <a:pathLst>
              <a:path w="18415" h="15240">
                <a:moveTo>
                  <a:pt x="18275" y="0"/>
                </a:moveTo>
                <a:lnTo>
                  <a:pt x="4518" y="10042"/>
                </a:lnTo>
                <a:lnTo>
                  <a:pt x="351" y="13569"/>
                </a:lnTo>
                <a:lnTo>
                  <a:pt x="0" y="15189"/>
                </a:lnTo>
                <a:lnTo>
                  <a:pt x="4216" y="14147"/>
                </a:lnTo>
                <a:lnTo>
                  <a:pt x="9626" y="7912"/>
                </a:lnTo>
                <a:lnTo>
                  <a:pt x="14198" y="3517"/>
                </a:lnTo>
                <a:lnTo>
                  <a:pt x="18275" y="0"/>
                </a:lnTo>
                <a:close/>
              </a:path>
            </a:pathLst>
          </a:custGeom>
          <a:solidFill>
            <a:srgbClr val="FFFFFF"/>
          </a:solidFill>
        </p:spPr>
        <p:txBody>
          <a:bodyPr wrap="square" lIns="0" tIns="0" rIns="0" bIns="0" rtlCol="0"/>
          <a:lstStyle/>
          <a:p>
            <a:endParaRPr/>
          </a:p>
        </p:txBody>
      </p:sp>
      <p:sp>
        <p:nvSpPr>
          <p:cNvPr id="84" name="object 84"/>
          <p:cNvSpPr/>
          <p:nvPr/>
        </p:nvSpPr>
        <p:spPr>
          <a:xfrm>
            <a:off x="453173" y="1912442"/>
            <a:ext cx="2540" cy="11430"/>
          </a:xfrm>
          <a:custGeom>
            <a:avLst/>
            <a:gdLst/>
            <a:ahLst/>
            <a:cxnLst/>
            <a:rect l="l" t="t" r="r" b="b"/>
            <a:pathLst>
              <a:path w="2540" h="11430">
                <a:moveTo>
                  <a:pt x="0" y="0"/>
                </a:moveTo>
                <a:lnTo>
                  <a:pt x="546" y="3365"/>
                </a:lnTo>
                <a:lnTo>
                  <a:pt x="927" y="7188"/>
                </a:lnTo>
                <a:lnTo>
                  <a:pt x="1790" y="11175"/>
                </a:lnTo>
                <a:lnTo>
                  <a:pt x="2298" y="7772"/>
                </a:lnTo>
                <a:lnTo>
                  <a:pt x="0" y="0"/>
                </a:lnTo>
                <a:close/>
              </a:path>
            </a:pathLst>
          </a:custGeom>
          <a:solidFill>
            <a:srgbClr val="FFFFFF"/>
          </a:solidFill>
        </p:spPr>
        <p:txBody>
          <a:bodyPr wrap="square" lIns="0" tIns="0" rIns="0" bIns="0" rtlCol="0"/>
          <a:lstStyle/>
          <a:p>
            <a:endParaRPr/>
          </a:p>
        </p:txBody>
      </p:sp>
      <p:sp>
        <p:nvSpPr>
          <p:cNvPr id="85" name="object 85"/>
          <p:cNvSpPr/>
          <p:nvPr/>
        </p:nvSpPr>
        <p:spPr>
          <a:xfrm>
            <a:off x="464443" y="1931296"/>
            <a:ext cx="635" cy="15240"/>
          </a:xfrm>
          <a:custGeom>
            <a:avLst/>
            <a:gdLst/>
            <a:ahLst/>
            <a:cxnLst/>
            <a:rect l="l" t="t" r="r" b="b"/>
            <a:pathLst>
              <a:path w="634" h="15239">
                <a:moveTo>
                  <a:pt x="609" y="0"/>
                </a:moveTo>
                <a:lnTo>
                  <a:pt x="0" y="15151"/>
                </a:lnTo>
                <a:lnTo>
                  <a:pt x="317" y="11722"/>
                </a:lnTo>
                <a:lnTo>
                  <a:pt x="533" y="6845"/>
                </a:lnTo>
                <a:lnTo>
                  <a:pt x="609" y="0"/>
                </a:lnTo>
                <a:close/>
              </a:path>
            </a:pathLst>
          </a:custGeom>
          <a:solidFill>
            <a:srgbClr val="FFFFFF"/>
          </a:solidFill>
        </p:spPr>
        <p:txBody>
          <a:bodyPr wrap="square" lIns="0" tIns="0" rIns="0" bIns="0" rtlCol="0"/>
          <a:lstStyle/>
          <a:p>
            <a:endParaRPr/>
          </a:p>
        </p:txBody>
      </p:sp>
      <p:sp>
        <p:nvSpPr>
          <p:cNvPr id="86" name="object 86"/>
          <p:cNvSpPr/>
          <p:nvPr/>
        </p:nvSpPr>
        <p:spPr>
          <a:xfrm>
            <a:off x="920266" y="2553715"/>
            <a:ext cx="13335" cy="5080"/>
          </a:xfrm>
          <a:custGeom>
            <a:avLst/>
            <a:gdLst/>
            <a:ahLst/>
            <a:cxnLst/>
            <a:rect l="l" t="t" r="r" b="b"/>
            <a:pathLst>
              <a:path w="13334" h="5080">
                <a:moveTo>
                  <a:pt x="0" y="0"/>
                </a:moveTo>
                <a:lnTo>
                  <a:pt x="5448" y="3213"/>
                </a:lnTo>
                <a:lnTo>
                  <a:pt x="3962" y="3949"/>
                </a:lnTo>
                <a:lnTo>
                  <a:pt x="10134" y="4762"/>
                </a:lnTo>
                <a:lnTo>
                  <a:pt x="13284" y="4965"/>
                </a:lnTo>
                <a:lnTo>
                  <a:pt x="0" y="0"/>
                </a:lnTo>
                <a:close/>
              </a:path>
            </a:pathLst>
          </a:custGeom>
          <a:solidFill>
            <a:srgbClr val="FFFFFF"/>
          </a:solidFill>
        </p:spPr>
        <p:txBody>
          <a:bodyPr wrap="square" lIns="0" tIns="0" rIns="0" bIns="0" rtlCol="0"/>
          <a:lstStyle/>
          <a:p>
            <a:endParaRPr/>
          </a:p>
        </p:txBody>
      </p:sp>
      <p:sp>
        <p:nvSpPr>
          <p:cNvPr id="87" name="object 87"/>
          <p:cNvSpPr/>
          <p:nvPr/>
        </p:nvSpPr>
        <p:spPr>
          <a:xfrm>
            <a:off x="1083568" y="1163779"/>
            <a:ext cx="26034" cy="1905"/>
          </a:xfrm>
          <a:custGeom>
            <a:avLst/>
            <a:gdLst/>
            <a:ahLst/>
            <a:cxnLst/>
            <a:rect l="l" t="t" r="r" b="b"/>
            <a:pathLst>
              <a:path w="26034" h="1905">
                <a:moveTo>
                  <a:pt x="25425" y="0"/>
                </a:moveTo>
                <a:lnTo>
                  <a:pt x="18143" y="207"/>
                </a:lnTo>
                <a:lnTo>
                  <a:pt x="11545" y="515"/>
                </a:lnTo>
                <a:lnTo>
                  <a:pt x="5531" y="912"/>
                </a:lnTo>
                <a:lnTo>
                  <a:pt x="0" y="1384"/>
                </a:lnTo>
                <a:lnTo>
                  <a:pt x="16222" y="1539"/>
                </a:lnTo>
                <a:lnTo>
                  <a:pt x="21915" y="1177"/>
                </a:lnTo>
                <a:lnTo>
                  <a:pt x="25425" y="0"/>
                </a:lnTo>
                <a:close/>
              </a:path>
            </a:pathLst>
          </a:custGeom>
          <a:solidFill>
            <a:srgbClr val="FFFFFF"/>
          </a:solidFill>
        </p:spPr>
        <p:txBody>
          <a:bodyPr wrap="square" lIns="0" tIns="0" rIns="0" bIns="0" rtlCol="0"/>
          <a:lstStyle/>
          <a:p>
            <a:endParaRPr/>
          </a:p>
        </p:txBody>
      </p:sp>
      <p:sp>
        <p:nvSpPr>
          <p:cNvPr id="88" name="object 88"/>
          <p:cNvSpPr/>
          <p:nvPr/>
        </p:nvSpPr>
        <p:spPr>
          <a:xfrm>
            <a:off x="633405" y="2390382"/>
            <a:ext cx="6350" cy="5715"/>
          </a:xfrm>
          <a:custGeom>
            <a:avLst/>
            <a:gdLst/>
            <a:ahLst/>
            <a:cxnLst/>
            <a:rect l="l" t="t" r="r" b="b"/>
            <a:pathLst>
              <a:path w="6350" h="5714">
                <a:moveTo>
                  <a:pt x="0" y="0"/>
                </a:moveTo>
                <a:lnTo>
                  <a:pt x="304" y="1155"/>
                </a:lnTo>
                <a:lnTo>
                  <a:pt x="4013" y="4470"/>
                </a:lnTo>
                <a:lnTo>
                  <a:pt x="5816" y="5676"/>
                </a:lnTo>
                <a:lnTo>
                  <a:pt x="6096" y="5219"/>
                </a:lnTo>
                <a:lnTo>
                  <a:pt x="2311" y="1803"/>
                </a:lnTo>
                <a:lnTo>
                  <a:pt x="0" y="0"/>
                </a:lnTo>
                <a:close/>
              </a:path>
            </a:pathLst>
          </a:custGeom>
          <a:solidFill>
            <a:srgbClr val="FFFFFF"/>
          </a:solidFill>
        </p:spPr>
        <p:txBody>
          <a:bodyPr wrap="square" lIns="0" tIns="0" rIns="0" bIns="0" rtlCol="0"/>
          <a:lstStyle/>
          <a:p>
            <a:endParaRPr/>
          </a:p>
        </p:txBody>
      </p:sp>
      <p:sp>
        <p:nvSpPr>
          <p:cNvPr id="89" name="object 89"/>
          <p:cNvSpPr/>
          <p:nvPr/>
        </p:nvSpPr>
        <p:spPr>
          <a:xfrm>
            <a:off x="1054454" y="1165159"/>
            <a:ext cx="29209" cy="5080"/>
          </a:xfrm>
          <a:custGeom>
            <a:avLst/>
            <a:gdLst/>
            <a:ahLst/>
            <a:cxnLst/>
            <a:rect l="l" t="t" r="r" b="b"/>
            <a:pathLst>
              <a:path w="29209" h="5080">
                <a:moveTo>
                  <a:pt x="29108" y="0"/>
                </a:moveTo>
                <a:lnTo>
                  <a:pt x="22054" y="275"/>
                </a:lnTo>
                <a:lnTo>
                  <a:pt x="14730" y="1087"/>
                </a:lnTo>
                <a:lnTo>
                  <a:pt x="7318" y="2473"/>
                </a:lnTo>
                <a:lnTo>
                  <a:pt x="0" y="4470"/>
                </a:lnTo>
                <a:lnTo>
                  <a:pt x="5410" y="4152"/>
                </a:lnTo>
                <a:lnTo>
                  <a:pt x="12712" y="2679"/>
                </a:lnTo>
                <a:lnTo>
                  <a:pt x="20040" y="863"/>
                </a:lnTo>
                <a:lnTo>
                  <a:pt x="29108" y="0"/>
                </a:lnTo>
                <a:close/>
              </a:path>
            </a:pathLst>
          </a:custGeom>
          <a:solidFill>
            <a:srgbClr val="FFFFFF"/>
          </a:solidFill>
        </p:spPr>
        <p:txBody>
          <a:bodyPr wrap="square" lIns="0" tIns="0" rIns="0" bIns="0" rtlCol="0"/>
          <a:lstStyle/>
          <a:p>
            <a:endParaRPr/>
          </a:p>
        </p:txBody>
      </p:sp>
      <p:sp>
        <p:nvSpPr>
          <p:cNvPr id="90" name="object 90"/>
          <p:cNvSpPr/>
          <p:nvPr/>
        </p:nvSpPr>
        <p:spPr>
          <a:xfrm>
            <a:off x="1842144" y="2142479"/>
            <a:ext cx="1270" cy="3175"/>
          </a:xfrm>
          <a:custGeom>
            <a:avLst/>
            <a:gdLst/>
            <a:ahLst/>
            <a:cxnLst/>
            <a:rect l="l" t="t" r="r" b="b"/>
            <a:pathLst>
              <a:path w="1269" h="3175">
                <a:moveTo>
                  <a:pt x="876" y="0"/>
                </a:moveTo>
                <a:lnTo>
                  <a:pt x="508" y="1066"/>
                </a:lnTo>
                <a:lnTo>
                  <a:pt x="0" y="2641"/>
                </a:lnTo>
                <a:lnTo>
                  <a:pt x="1104" y="342"/>
                </a:lnTo>
                <a:lnTo>
                  <a:pt x="876" y="0"/>
                </a:lnTo>
                <a:close/>
              </a:path>
            </a:pathLst>
          </a:custGeom>
          <a:solidFill>
            <a:srgbClr val="FFFFFF"/>
          </a:solidFill>
        </p:spPr>
        <p:txBody>
          <a:bodyPr wrap="square" lIns="0" tIns="0" rIns="0" bIns="0" rtlCol="0"/>
          <a:lstStyle/>
          <a:p>
            <a:endParaRPr/>
          </a:p>
        </p:txBody>
      </p:sp>
      <p:sp>
        <p:nvSpPr>
          <p:cNvPr id="91" name="object 91"/>
          <p:cNvSpPr/>
          <p:nvPr/>
        </p:nvSpPr>
        <p:spPr>
          <a:xfrm>
            <a:off x="1906560" y="1821843"/>
            <a:ext cx="1905" cy="13970"/>
          </a:xfrm>
          <a:custGeom>
            <a:avLst/>
            <a:gdLst/>
            <a:ahLst/>
            <a:cxnLst/>
            <a:rect l="l" t="t" r="r" b="b"/>
            <a:pathLst>
              <a:path w="1905" h="13969">
                <a:moveTo>
                  <a:pt x="0" y="0"/>
                </a:moveTo>
                <a:lnTo>
                  <a:pt x="508" y="3289"/>
                </a:lnTo>
                <a:lnTo>
                  <a:pt x="1092" y="8674"/>
                </a:lnTo>
                <a:lnTo>
                  <a:pt x="1689" y="13741"/>
                </a:lnTo>
                <a:lnTo>
                  <a:pt x="1574" y="11264"/>
                </a:lnTo>
                <a:lnTo>
                  <a:pt x="1104" y="7112"/>
                </a:lnTo>
                <a:lnTo>
                  <a:pt x="0" y="0"/>
                </a:lnTo>
                <a:close/>
              </a:path>
            </a:pathLst>
          </a:custGeom>
          <a:solidFill>
            <a:srgbClr val="FFFFFF"/>
          </a:solidFill>
        </p:spPr>
        <p:txBody>
          <a:bodyPr wrap="square" lIns="0" tIns="0" rIns="0" bIns="0" rtlCol="0"/>
          <a:lstStyle/>
          <a:p>
            <a:endParaRPr/>
          </a:p>
        </p:txBody>
      </p:sp>
      <p:sp>
        <p:nvSpPr>
          <p:cNvPr id="92" name="object 92"/>
          <p:cNvSpPr/>
          <p:nvPr/>
        </p:nvSpPr>
        <p:spPr>
          <a:xfrm>
            <a:off x="1330920" y="1174710"/>
            <a:ext cx="7620" cy="1905"/>
          </a:xfrm>
          <a:custGeom>
            <a:avLst/>
            <a:gdLst/>
            <a:ahLst/>
            <a:cxnLst/>
            <a:rect l="l" t="t" r="r" b="b"/>
            <a:pathLst>
              <a:path w="7619" h="1905">
                <a:moveTo>
                  <a:pt x="1244" y="0"/>
                </a:moveTo>
                <a:lnTo>
                  <a:pt x="0" y="63"/>
                </a:lnTo>
                <a:lnTo>
                  <a:pt x="7480" y="1523"/>
                </a:lnTo>
                <a:lnTo>
                  <a:pt x="1244" y="0"/>
                </a:lnTo>
                <a:close/>
              </a:path>
            </a:pathLst>
          </a:custGeom>
          <a:solidFill>
            <a:srgbClr val="FFFFFF"/>
          </a:solidFill>
        </p:spPr>
        <p:txBody>
          <a:bodyPr wrap="square" lIns="0" tIns="0" rIns="0" bIns="0" rtlCol="0"/>
          <a:lstStyle/>
          <a:p>
            <a:endParaRPr/>
          </a:p>
        </p:txBody>
      </p:sp>
      <p:sp>
        <p:nvSpPr>
          <p:cNvPr id="93" name="object 93"/>
          <p:cNvSpPr/>
          <p:nvPr/>
        </p:nvSpPr>
        <p:spPr>
          <a:xfrm>
            <a:off x="1361358" y="1192153"/>
            <a:ext cx="3810" cy="635"/>
          </a:xfrm>
          <a:custGeom>
            <a:avLst/>
            <a:gdLst/>
            <a:ahLst/>
            <a:cxnLst/>
            <a:rect l="l" t="t" r="r" b="b"/>
            <a:pathLst>
              <a:path w="3809" h="634">
                <a:moveTo>
                  <a:pt x="1587" y="0"/>
                </a:moveTo>
                <a:lnTo>
                  <a:pt x="330" y="38"/>
                </a:lnTo>
                <a:lnTo>
                  <a:pt x="0" y="507"/>
                </a:lnTo>
                <a:lnTo>
                  <a:pt x="749" y="114"/>
                </a:lnTo>
                <a:lnTo>
                  <a:pt x="1854" y="25"/>
                </a:lnTo>
                <a:lnTo>
                  <a:pt x="1587" y="0"/>
                </a:lnTo>
                <a:close/>
              </a:path>
              <a:path w="3809" h="634">
                <a:moveTo>
                  <a:pt x="1912" y="25"/>
                </a:moveTo>
                <a:lnTo>
                  <a:pt x="3213" y="126"/>
                </a:lnTo>
                <a:lnTo>
                  <a:pt x="1912" y="25"/>
                </a:lnTo>
                <a:close/>
              </a:path>
            </a:pathLst>
          </a:custGeom>
          <a:solidFill>
            <a:srgbClr val="FFFFFF"/>
          </a:solidFill>
        </p:spPr>
        <p:txBody>
          <a:bodyPr wrap="square" lIns="0" tIns="0" rIns="0" bIns="0" rtlCol="0"/>
          <a:lstStyle/>
          <a:p>
            <a:endParaRPr/>
          </a:p>
        </p:txBody>
      </p:sp>
      <p:sp>
        <p:nvSpPr>
          <p:cNvPr id="94" name="object 94"/>
          <p:cNvSpPr/>
          <p:nvPr/>
        </p:nvSpPr>
        <p:spPr>
          <a:xfrm>
            <a:off x="983738" y="1200027"/>
            <a:ext cx="2540" cy="635"/>
          </a:xfrm>
          <a:custGeom>
            <a:avLst/>
            <a:gdLst/>
            <a:ahLst/>
            <a:cxnLst/>
            <a:rect l="l" t="t" r="r" b="b"/>
            <a:pathLst>
              <a:path w="2540" h="634">
                <a:moveTo>
                  <a:pt x="622" y="0"/>
                </a:moveTo>
                <a:lnTo>
                  <a:pt x="0" y="152"/>
                </a:lnTo>
                <a:lnTo>
                  <a:pt x="2260" y="25"/>
                </a:lnTo>
                <a:lnTo>
                  <a:pt x="1866" y="38"/>
                </a:lnTo>
                <a:lnTo>
                  <a:pt x="622" y="0"/>
                </a:lnTo>
                <a:close/>
              </a:path>
            </a:pathLst>
          </a:custGeom>
          <a:solidFill>
            <a:srgbClr val="FFFFFF"/>
          </a:solidFill>
        </p:spPr>
        <p:txBody>
          <a:bodyPr wrap="square" lIns="0" tIns="0" rIns="0" bIns="0" rtlCol="0"/>
          <a:lstStyle/>
          <a:p>
            <a:endParaRPr/>
          </a:p>
        </p:txBody>
      </p:sp>
      <p:sp>
        <p:nvSpPr>
          <p:cNvPr id="95" name="object 95"/>
          <p:cNvSpPr/>
          <p:nvPr/>
        </p:nvSpPr>
        <p:spPr>
          <a:xfrm>
            <a:off x="1332536" y="1175457"/>
            <a:ext cx="9525" cy="3175"/>
          </a:xfrm>
          <a:custGeom>
            <a:avLst/>
            <a:gdLst/>
            <a:ahLst/>
            <a:cxnLst/>
            <a:rect l="l" t="t" r="r" b="b"/>
            <a:pathLst>
              <a:path w="9525" h="3175">
                <a:moveTo>
                  <a:pt x="0" y="0"/>
                </a:moveTo>
                <a:lnTo>
                  <a:pt x="1498" y="520"/>
                </a:lnTo>
                <a:lnTo>
                  <a:pt x="4318" y="1447"/>
                </a:lnTo>
                <a:lnTo>
                  <a:pt x="9309" y="2946"/>
                </a:lnTo>
                <a:lnTo>
                  <a:pt x="6591" y="2006"/>
                </a:lnTo>
                <a:lnTo>
                  <a:pt x="3454" y="977"/>
                </a:lnTo>
                <a:lnTo>
                  <a:pt x="0" y="0"/>
                </a:lnTo>
                <a:close/>
              </a:path>
            </a:pathLst>
          </a:custGeom>
          <a:solidFill>
            <a:srgbClr val="FFFFFF"/>
          </a:solidFill>
        </p:spPr>
        <p:txBody>
          <a:bodyPr wrap="square" lIns="0" tIns="0" rIns="0" bIns="0" rtlCol="0"/>
          <a:lstStyle/>
          <a:p>
            <a:endParaRPr/>
          </a:p>
        </p:txBody>
      </p:sp>
      <p:sp>
        <p:nvSpPr>
          <p:cNvPr id="96" name="object 96"/>
          <p:cNvSpPr/>
          <p:nvPr/>
        </p:nvSpPr>
        <p:spPr>
          <a:xfrm>
            <a:off x="1340591" y="1176970"/>
            <a:ext cx="7620" cy="1905"/>
          </a:xfrm>
          <a:custGeom>
            <a:avLst/>
            <a:gdLst/>
            <a:ahLst/>
            <a:cxnLst/>
            <a:rect l="l" t="t" r="r" b="b"/>
            <a:pathLst>
              <a:path w="7619" h="1905">
                <a:moveTo>
                  <a:pt x="0" y="0"/>
                </a:moveTo>
                <a:lnTo>
                  <a:pt x="6413" y="1790"/>
                </a:lnTo>
                <a:lnTo>
                  <a:pt x="7442" y="1638"/>
                </a:lnTo>
                <a:lnTo>
                  <a:pt x="6667" y="1193"/>
                </a:lnTo>
                <a:lnTo>
                  <a:pt x="0" y="0"/>
                </a:lnTo>
                <a:close/>
              </a:path>
            </a:pathLst>
          </a:custGeom>
          <a:solidFill>
            <a:srgbClr val="FFFFFF"/>
          </a:solidFill>
        </p:spPr>
        <p:txBody>
          <a:bodyPr wrap="square" lIns="0" tIns="0" rIns="0" bIns="0" rtlCol="0"/>
          <a:lstStyle/>
          <a:p>
            <a:endParaRPr/>
          </a:p>
        </p:txBody>
      </p:sp>
      <p:sp>
        <p:nvSpPr>
          <p:cNvPr id="97" name="object 97"/>
          <p:cNvSpPr/>
          <p:nvPr/>
        </p:nvSpPr>
        <p:spPr>
          <a:xfrm>
            <a:off x="1320475" y="1172900"/>
            <a:ext cx="12065" cy="3175"/>
          </a:xfrm>
          <a:custGeom>
            <a:avLst/>
            <a:gdLst/>
            <a:ahLst/>
            <a:cxnLst/>
            <a:rect l="l" t="t" r="r" b="b"/>
            <a:pathLst>
              <a:path w="12065" h="3175">
                <a:moveTo>
                  <a:pt x="0" y="0"/>
                </a:moveTo>
                <a:lnTo>
                  <a:pt x="4279" y="787"/>
                </a:lnTo>
                <a:lnTo>
                  <a:pt x="8255" y="1651"/>
                </a:lnTo>
                <a:lnTo>
                  <a:pt x="12052" y="2552"/>
                </a:lnTo>
                <a:lnTo>
                  <a:pt x="10617" y="2120"/>
                </a:lnTo>
                <a:lnTo>
                  <a:pt x="10033" y="1879"/>
                </a:lnTo>
                <a:lnTo>
                  <a:pt x="10452" y="1879"/>
                </a:lnTo>
                <a:lnTo>
                  <a:pt x="0" y="0"/>
                </a:lnTo>
                <a:close/>
              </a:path>
            </a:pathLst>
          </a:custGeom>
          <a:solidFill>
            <a:srgbClr val="FFFFFF"/>
          </a:solidFill>
        </p:spPr>
        <p:txBody>
          <a:bodyPr wrap="square" lIns="0" tIns="0" rIns="0" bIns="0" rtlCol="0"/>
          <a:lstStyle/>
          <a:p>
            <a:endParaRPr/>
          </a:p>
        </p:txBody>
      </p:sp>
      <p:sp>
        <p:nvSpPr>
          <p:cNvPr id="98" name="object 98"/>
          <p:cNvSpPr/>
          <p:nvPr/>
        </p:nvSpPr>
        <p:spPr>
          <a:xfrm>
            <a:off x="1434245" y="2560781"/>
            <a:ext cx="8255" cy="4445"/>
          </a:xfrm>
          <a:custGeom>
            <a:avLst/>
            <a:gdLst/>
            <a:ahLst/>
            <a:cxnLst/>
            <a:rect l="l" t="t" r="r" b="b"/>
            <a:pathLst>
              <a:path w="8255" h="4444">
                <a:moveTo>
                  <a:pt x="8178" y="0"/>
                </a:moveTo>
                <a:lnTo>
                  <a:pt x="5181" y="1308"/>
                </a:lnTo>
                <a:lnTo>
                  <a:pt x="0" y="3898"/>
                </a:lnTo>
                <a:lnTo>
                  <a:pt x="1562" y="3543"/>
                </a:lnTo>
                <a:lnTo>
                  <a:pt x="8178" y="0"/>
                </a:lnTo>
                <a:close/>
              </a:path>
            </a:pathLst>
          </a:custGeom>
          <a:solidFill>
            <a:srgbClr val="FFFFFF"/>
          </a:solidFill>
        </p:spPr>
        <p:txBody>
          <a:bodyPr wrap="square" lIns="0" tIns="0" rIns="0" bIns="0" rtlCol="0"/>
          <a:lstStyle/>
          <a:p>
            <a:endParaRPr/>
          </a:p>
        </p:txBody>
      </p:sp>
      <p:sp>
        <p:nvSpPr>
          <p:cNvPr id="99" name="object 99"/>
          <p:cNvSpPr/>
          <p:nvPr/>
        </p:nvSpPr>
        <p:spPr>
          <a:xfrm>
            <a:off x="556100" y="1546466"/>
            <a:ext cx="635" cy="1270"/>
          </a:xfrm>
          <a:custGeom>
            <a:avLst/>
            <a:gdLst/>
            <a:ahLst/>
            <a:cxnLst/>
            <a:rect l="l" t="t" r="r" b="b"/>
            <a:pathLst>
              <a:path w="634" h="1269">
                <a:moveTo>
                  <a:pt x="609" y="0"/>
                </a:moveTo>
                <a:lnTo>
                  <a:pt x="0" y="901"/>
                </a:lnTo>
                <a:lnTo>
                  <a:pt x="292" y="787"/>
                </a:lnTo>
                <a:lnTo>
                  <a:pt x="609" y="0"/>
                </a:lnTo>
                <a:close/>
              </a:path>
            </a:pathLst>
          </a:custGeom>
          <a:solidFill>
            <a:srgbClr val="FFFFFF"/>
          </a:solidFill>
        </p:spPr>
        <p:txBody>
          <a:bodyPr wrap="square" lIns="0" tIns="0" rIns="0" bIns="0" rtlCol="0"/>
          <a:lstStyle/>
          <a:p>
            <a:endParaRPr/>
          </a:p>
        </p:txBody>
      </p:sp>
      <p:sp>
        <p:nvSpPr>
          <p:cNvPr id="100" name="object 100"/>
          <p:cNvSpPr/>
          <p:nvPr/>
        </p:nvSpPr>
        <p:spPr>
          <a:xfrm>
            <a:off x="545457" y="1547375"/>
            <a:ext cx="10795" cy="24130"/>
          </a:xfrm>
          <a:custGeom>
            <a:avLst/>
            <a:gdLst/>
            <a:ahLst/>
            <a:cxnLst/>
            <a:rect l="l" t="t" r="r" b="b"/>
            <a:pathLst>
              <a:path w="10795" h="24130">
                <a:moveTo>
                  <a:pt x="10642" y="0"/>
                </a:moveTo>
                <a:lnTo>
                  <a:pt x="7251" y="1435"/>
                </a:lnTo>
                <a:lnTo>
                  <a:pt x="3746" y="2844"/>
                </a:lnTo>
                <a:lnTo>
                  <a:pt x="431" y="4381"/>
                </a:lnTo>
                <a:lnTo>
                  <a:pt x="0" y="23952"/>
                </a:lnTo>
                <a:lnTo>
                  <a:pt x="2091" y="16439"/>
                </a:lnTo>
                <a:lnTo>
                  <a:pt x="4464" y="10371"/>
                </a:lnTo>
                <a:lnTo>
                  <a:pt x="7265" y="5105"/>
                </a:lnTo>
                <a:lnTo>
                  <a:pt x="10642" y="0"/>
                </a:lnTo>
                <a:close/>
              </a:path>
            </a:pathLst>
          </a:custGeom>
          <a:solidFill>
            <a:srgbClr val="FFFFFF"/>
          </a:solidFill>
        </p:spPr>
        <p:txBody>
          <a:bodyPr wrap="square" lIns="0" tIns="0" rIns="0" bIns="0" rtlCol="0"/>
          <a:lstStyle/>
          <a:p>
            <a:endParaRPr/>
          </a:p>
        </p:txBody>
      </p:sp>
      <p:sp>
        <p:nvSpPr>
          <p:cNvPr id="101" name="object 101"/>
          <p:cNvSpPr/>
          <p:nvPr/>
        </p:nvSpPr>
        <p:spPr>
          <a:xfrm>
            <a:off x="439155" y="1167784"/>
            <a:ext cx="1471930" cy="1460500"/>
          </a:xfrm>
          <a:custGeom>
            <a:avLst/>
            <a:gdLst/>
            <a:ahLst/>
            <a:cxnLst/>
            <a:rect l="l" t="t" r="r" b="b"/>
            <a:pathLst>
              <a:path w="1471930" h="1460500">
                <a:moveTo>
                  <a:pt x="880021" y="1447799"/>
                </a:moveTo>
                <a:lnTo>
                  <a:pt x="573704" y="1447799"/>
                </a:lnTo>
                <a:lnTo>
                  <a:pt x="610684" y="1460499"/>
                </a:lnTo>
                <a:lnTo>
                  <a:pt x="852164" y="1460499"/>
                </a:lnTo>
                <a:lnTo>
                  <a:pt x="880021" y="1447799"/>
                </a:lnTo>
                <a:close/>
              </a:path>
              <a:path w="1471930" h="1460500">
                <a:moveTo>
                  <a:pt x="585647" y="1422399"/>
                </a:moveTo>
                <a:lnTo>
                  <a:pt x="501126" y="1422399"/>
                </a:lnTo>
                <a:lnTo>
                  <a:pt x="529957" y="1435099"/>
                </a:lnTo>
                <a:lnTo>
                  <a:pt x="560768" y="1447799"/>
                </a:lnTo>
                <a:lnTo>
                  <a:pt x="652578" y="1447799"/>
                </a:lnTo>
                <a:lnTo>
                  <a:pt x="640791" y="1435099"/>
                </a:lnTo>
                <a:lnTo>
                  <a:pt x="582434" y="1435099"/>
                </a:lnTo>
                <a:lnTo>
                  <a:pt x="585647" y="1422399"/>
                </a:lnTo>
                <a:close/>
              </a:path>
              <a:path w="1471930" h="1460500">
                <a:moveTo>
                  <a:pt x="670826" y="1435099"/>
                </a:moveTo>
                <a:lnTo>
                  <a:pt x="658431" y="1435099"/>
                </a:lnTo>
                <a:lnTo>
                  <a:pt x="663816" y="1447799"/>
                </a:lnTo>
                <a:lnTo>
                  <a:pt x="669594" y="1447799"/>
                </a:lnTo>
                <a:lnTo>
                  <a:pt x="670826" y="1435099"/>
                </a:lnTo>
                <a:close/>
              </a:path>
              <a:path w="1471930" h="1460500">
                <a:moveTo>
                  <a:pt x="938936" y="1435099"/>
                </a:moveTo>
                <a:lnTo>
                  <a:pt x="801636" y="1435099"/>
                </a:lnTo>
                <a:lnTo>
                  <a:pt x="803606" y="1447799"/>
                </a:lnTo>
                <a:lnTo>
                  <a:pt x="934478" y="1447799"/>
                </a:lnTo>
                <a:lnTo>
                  <a:pt x="938936" y="1435099"/>
                </a:lnTo>
                <a:close/>
              </a:path>
              <a:path w="1471930" h="1460500">
                <a:moveTo>
                  <a:pt x="980498" y="1422399"/>
                </a:moveTo>
                <a:lnTo>
                  <a:pt x="910043" y="1422399"/>
                </a:lnTo>
                <a:lnTo>
                  <a:pt x="885393" y="1435099"/>
                </a:lnTo>
                <a:lnTo>
                  <a:pt x="974015" y="1435099"/>
                </a:lnTo>
                <a:lnTo>
                  <a:pt x="980498" y="1422399"/>
                </a:lnTo>
                <a:close/>
              </a:path>
              <a:path w="1471930" h="1460500">
                <a:moveTo>
                  <a:pt x="546875" y="1409699"/>
                </a:moveTo>
                <a:lnTo>
                  <a:pt x="465239" y="1409699"/>
                </a:lnTo>
                <a:lnTo>
                  <a:pt x="478233" y="1422399"/>
                </a:lnTo>
                <a:lnTo>
                  <a:pt x="554126" y="1422399"/>
                </a:lnTo>
                <a:lnTo>
                  <a:pt x="546875" y="1409699"/>
                </a:lnTo>
                <a:close/>
              </a:path>
              <a:path w="1471930" h="1460500">
                <a:moveTo>
                  <a:pt x="938568" y="1409699"/>
                </a:moveTo>
                <a:lnTo>
                  <a:pt x="925068" y="1422399"/>
                </a:lnTo>
                <a:lnTo>
                  <a:pt x="927341" y="1422399"/>
                </a:lnTo>
                <a:lnTo>
                  <a:pt x="938568" y="1409699"/>
                </a:lnTo>
                <a:close/>
              </a:path>
              <a:path w="1471930" h="1460500">
                <a:moveTo>
                  <a:pt x="944740" y="1409699"/>
                </a:moveTo>
                <a:lnTo>
                  <a:pt x="941311" y="1422399"/>
                </a:lnTo>
                <a:lnTo>
                  <a:pt x="943978" y="1422399"/>
                </a:lnTo>
                <a:lnTo>
                  <a:pt x="944740" y="1409699"/>
                </a:lnTo>
                <a:close/>
              </a:path>
              <a:path w="1471930" h="1460500">
                <a:moveTo>
                  <a:pt x="1011326" y="1409699"/>
                </a:moveTo>
                <a:lnTo>
                  <a:pt x="951987" y="1409699"/>
                </a:lnTo>
                <a:lnTo>
                  <a:pt x="943978" y="1422399"/>
                </a:lnTo>
                <a:lnTo>
                  <a:pt x="1005636" y="1422399"/>
                </a:lnTo>
                <a:lnTo>
                  <a:pt x="1011326" y="1409699"/>
                </a:lnTo>
                <a:close/>
              </a:path>
              <a:path w="1471930" h="1460500">
                <a:moveTo>
                  <a:pt x="502381" y="1396999"/>
                </a:moveTo>
                <a:lnTo>
                  <a:pt x="434332" y="1396999"/>
                </a:lnTo>
                <a:lnTo>
                  <a:pt x="442242" y="1409699"/>
                </a:lnTo>
                <a:lnTo>
                  <a:pt x="511793" y="1409699"/>
                </a:lnTo>
                <a:lnTo>
                  <a:pt x="502381" y="1396999"/>
                </a:lnTo>
                <a:close/>
              </a:path>
              <a:path w="1471930" h="1460500">
                <a:moveTo>
                  <a:pt x="983735" y="1405488"/>
                </a:moveTo>
                <a:lnTo>
                  <a:pt x="980046" y="1409699"/>
                </a:lnTo>
                <a:lnTo>
                  <a:pt x="981677" y="1409699"/>
                </a:lnTo>
                <a:lnTo>
                  <a:pt x="983735" y="1405488"/>
                </a:lnTo>
                <a:close/>
              </a:path>
              <a:path w="1471930" h="1460500">
                <a:moveTo>
                  <a:pt x="995083" y="1396999"/>
                </a:moveTo>
                <a:lnTo>
                  <a:pt x="988805" y="1409699"/>
                </a:lnTo>
                <a:lnTo>
                  <a:pt x="989520" y="1409699"/>
                </a:lnTo>
                <a:lnTo>
                  <a:pt x="995083" y="1396999"/>
                </a:lnTo>
                <a:close/>
              </a:path>
              <a:path w="1471930" h="1460500">
                <a:moveTo>
                  <a:pt x="1044168" y="1396999"/>
                </a:moveTo>
                <a:lnTo>
                  <a:pt x="1007134" y="1396999"/>
                </a:lnTo>
                <a:lnTo>
                  <a:pt x="998994" y="1409699"/>
                </a:lnTo>
                <a:lnTo>
                  <a:pt x="1038428" y="1409699"/>
                </a:lnTo>
                <a:lnTo>
                  <a:pt x="1044168" y="1396999"/>
                </a:lnTo>
                <a:close/>
              </a:path>
              <a:path w="1471930" h="1460500">
                <a:moveTo>
                  <a:pt x="991171" y="1396999"/>
                </a:moveTo>
                <a:lnTo>
                  <a:pt x="987883" y="1396999"/>
                </a:lnTo>
                <a:lnTo>
                  <a:pt x="983735" y="1405488"/>
                </a:lnTo>
                <a:lnTo>
                  <a:pt x="991171" y="1396999"/>
                </a:lnTo>
                <a:close/>
              </a:path>
              <a:path w="1471930" h="1460500">
                <a:moveTo>
                  <a:pt x="458749" y="1384299"/>
                </a:moveTo>
                <a:lnTo>
                  <a:pt x="401216" y="1384299"/>
                </a:lnTo>
                <a:lnTo>
                  <a:pt x="411073" y="1396999"/>
                </a:lnTo>
                <a:lnTo>
                  <a:pt x="469392" y="1396999"/>
                </a:lnTo>
                <a:lnTo>
                  <a:pt x="458749" y="1384299"/>
                </a:lnTo>
                <a:close/>
              </a:path>
              <a:path w="1471930" h="1460500">
                <a:moveTo>
                  <a:pt x="1011234" y="1396445"/>
                </a:moveTo>
                <a:lnTo>
                  <a:pt x="1009954" y="1396999"/>
                </a:lnTo>
                <a:lnTo>
                  <a:pt x="1010881" y="1396999"/>
                </a:lnTo>
                <a:lnTo>
                  <a:pt x="1011234" y="1396445"/>
                </a:lnTo>
                <a:close/>
              </a:path>
              <a:path w="1471930" h="1460500">
                <a:moveTo>
                  <a:pt x="1023958" y="1390937"/>
                </a:moveTo>
                <a:lnTo>
                  <a:pt x="1015149" y="1394751"/>
                </a:lnTo>
                <a:lnTo>
                  <a:pt x="1014209" y="1396999"/>
                </a:lnTo>
                <a:lnTo>
                  <a:pt x="1020994" y="1396999"/>
                </a:lnTo>
                <a:lnTo>
                  <a:pt x="1023958" y="1390937"/>
                </a:lnTo>
                <a:close/>
              </a:path>
              <a:path w="1471930" h="1460500">
                <a:moveTo>
                  <a:pt x="1067284" y="1384299"/>
                </a:moveTo>
                <a:lnTo>
                  <a:pt x="1039291" y="1384299"/>
                </a:lnTo>
                <a:lnTo>
                  <a:pt x="1027147" y="1389557"/>
                </a:lnTo>
                <a:lnTo>
                  <a:pt x="1023061" y="1396999"/>
                </a:lnTo>
                <a:lnTo>
                  <a:pt x="1060754" y="1396999"/>
                </a:lnTo>
                <a:lnTo>
                  <a:pt x="1067284" y="1384299"/>
                </a:lnTo>
                <a:close/>
              </a:path>
              <a:path w="1471930" h="1460500">
                <a:moveTo>
                  <a:pt x="1019517" y="1384299"/>
                </a:moveTo>
                <a:lnTo>
                  <a:pt x="1018971" y="1384299"/>
                </a:lnTo>
                <a:lnTo>
                  <a:pt x="1011234" y="1396445"/>
                </a:lnTo>
                <a:lnTo>
                  <a:pt x="1015149" y="1394751"/>
                </a:lnTo>
                <a:lnTo>
                  <a:pt x="1019517" y="1384299"/>
                </a:lnTo>
                <a:close/>
              </a:path>
              <a:path w="1471930" h="1460500">
                <a:moveTo>
                  <a:pt x="1030033" y="1384299"/>
                </a:moveTo>
                <a:lnTo>
                  <a:pt x="1027202" y="1384299"/>
                </a:lnTo>
                <a:lnTo>
                  <a:pt x="1023958" y="1390937"/>
                </a:lnTo>
                <a:lnTo>
                  <a:pt x="1027147" y="1389557"/>
                </a:lnTo>
                <a:lnTo>
                  <a:pt x="1030033" y="1384299"/>
                </a:lnTo>
                <a:close/>
              </a:path>
              <a:path w="1471930" h="1460500">
                <a:moveTo>
                  <a:pt x="1039291" y="1384299"/>
                </a:moveTo>
                <a:lnTo>
                  <a:pt x="1030033" y="1384299"/>
                </a:lnTo>
                <a:lnTo>
                  <a:pt x="1027147" y="1389557"/>
                </a:lnTo>
                <a:lnTo>
                  <a:pt x="1039291" y="1384299"/>
                </a:lnTo>
                <a:close/>
              </a:path>
              <a:path w="1471930" h="1460500">
                <a:moveTo>
                  <a:pt x="437692" y="1371599"/>
                </a:moveTo>
                <a:lnTo>
                  <a:pt x="388810" y="1371599"/>
                </a:lnTo>
                <a:lnTo>
                  <a:pt x="394360" y="1384299"/>
                </a:lnTo>
                <a:lnTo>
                  <a:pt x="443026" y="1384299"/>
                </a:lnTo>
                <a:lnTo>
                  <a:pt x="437692" y="1371599"/>
                </a:lnTo>
                <a:close/>
              </a:path>
              <a:path w="1471930" h="1460500">
                <a:moveTo>
                  <a:pt x="1094468" y="1371599"/>
                </a:moveTo>
                <a:lnTo>
                  <a:pt x="1047292" y="1371599"/>
                </a:lnTo>
                <a:lnTo>
                  <a:pt x="1044219" y="1384299"/>
                </a:lnTo>
                <a:lnTo>
                  <a:pt x="1087481" y="1384299"/>
                </a:lnTo>
                <a:lnTo>
                  <a:pt x="1094468" y="1371599"/>
                </a:lnTo>
                <a:close/>
              </a:path>
              <a:path w="1471930" h="1460500">
                <a:moveTo>
                  <a:pt x="407809" y="1358899"/>
                </a:moveTo>
                <a:lnTo>
                  <a:pt x="360848" y="1358899"/>
                </a:lnTo>
                <a:lnTo>
                  <a:pt x="367118" y="1371599"/>
                </a:lnTo>
                <a:lnTo>
                  <a:pt x="414489" y="1371599"/>
                </a:lnTo>
                <a:lnTo>
                  <a:pt x="407809" y="1358899"/>
                </a:lnTo>
                <a:close/>
              </a:path>
              <a:path w="1471930" h="1460500">
                <a:moveTo>
                  <a:pt x="1111318" y="1358899"/>
                </a:moveTo>
                <a:lnTo>
                  <a:pt x="1072616" y="1358899"/>
                </a:lnTo>
                <a:lnTo>
                  <a:pt x="1069251" y="1371599"/>
                </a:lnTo>
                <a:lnTo>
                  <a:pt x="1104513" y="1371599"/>
                </a:lnTo>
                <a:lnTo>
                  <a:pt x="1111318" y="1358899"/>
                </a:lnTo>
                <a:close/>
              </a:path>
              <a:path w="1471930" h="1460500">
                <a:moveTo>
                  <a:pt x="366814" y="1333499"/>
                </a:moveTo>
                <a:lnTo>
                  <a:pt x="321741" y="1333499"/>
                </a:lnTo>
                <a:lnTo>
                  <a:pt x="327977" y="1346199"/>
                </a:lnTo>
                <a:lnTo>
                  <a:pt x="346798" y="1358899"/>
                </a:lnTo>
                <a:lnTo>
                  <a:pt x="392152" y="1358899"/>
                </a:lnTo>
                <a:lnTo>
                  <a:pt x="391986" y="1358212"/>
                </a:lnTo>
                <a:lnTo>
                  <a:pt x="379044" y="1346199"/>
                </a:lnTo>
                <a:lnTo>
                  <a:pt x="365858" y="1346199"/>
                </a:lnTo>
                <a:lnTo>
                  <a:pt x="366814" y="1333499"/>
                </a:lnTo>
                <a:close/>
              </a:path>
              <a:path w="1471930" h="1460500">
                <a:moveTo>
                  <a:pt x="391986" y="1358212"/>
                </a:moveTo>
                <a:lnTo>
                  <a:pt x="392152" y="1358899"/>
                </a:lnTo>
                <a:lnTo>
                  <a:pt x="392727" y="1358899"/>
                </a:lnTo>
                <a:lnTo>
                  <a:pt x="391986" y="1358212"/>
                </a:lnTo>
                <a:close/>
              </a:path>
              <a:path w="1471930" h="1460500">
                <a:moveTo>
                  <a:pt x="395325" y="1346199"/>
                </a:moveTo>
                <a:lnTo>
                  <a:pt x="389093" y="1346199"/>
                </a:lnTo>
                <a:lnTo>
                  <a:pt x="391986" y="1358212"/>
                </a:lnTo>
                <a:lnTo>
                  <a:pt x="392727" y="1358899"/>
                </a:lnTo>
                <a:lnTo>
                  <a:pt x="399313" y="1358899"/>
                </a:lnTo>
                <a:lnTo>
                  <a:pt x="395325" y="1346199"/>
                </a:lnTo>
                <a:close/>
              </a:path>
              <a:path w="1471930" h="1460500">
                <a:moveTo>
                  <a:pt x="1132243" y="1346199"/>
                </a:moveTo>
                <a:lnTo>
                  <a:pt x="1104798" y="1346199"/>
                </a:lnTo>
                <a:lnTo>
                  <a:pt x="1096327" y="1358899"/>
                </a:lnTo>
                <a:lnTo>
                  <a:pt x="1117800" y="1358899"/>
                </a:lnTo>
                <a:lnTo>
                  <a:pt x="1132243" y="1346199"/>
                </a:lnTo>
                <a:close/>
              </a:path>
              <a:path w="1471930" h="1460500">
                <a:moveTo>
                  <a:pt x="1126299" y="1333499"/>
                </a:moveTo>
                <a:lnTo>
                  <a:pt x="1115809" y="1333499"/>
                </a:lnTo>
                <a:lnTo>
                  <a:pt x="1113185" y="1346199"/>
                </a:lnTo>
                <a:lnTo>
                  <a:pt x="1119815" y="1346199"/>
                </a:lnTo>
                <a:lnTo>
                  <a:pt x="1126299" y="1333499"/>
                </a:lnTo>
                <a:close/>
              </a:path>
              <a:path w="1471930" h="1460500">
                <a:moveTo>
                  <a:pt x="1172476" y="1320799"/>
                </a:moveTo>
                <a:lnTo>
                  <a:pt x="1144917" y="1320799"/>
                </a:lnTo>
                <a:lnTo>
                  <a:pt x="1142085" y="1333499"/>
                </a:lnTo>
                <a:lnTo>
                  <a:pt x="1131100" y="1333499"/>
                </a:lnTo>
                <a:lnTo>
                  <a:pt x="1122781" y="1346199"/>
                </a:lnTo>
                <a:lnTo>
                  <a:pt x="1149038" y="1346199"/>
                </a:lnTo>
                <a:lnTo>
                  <a:pt x="1166545" y="1333499"/>
                </a:lnTo>
                <a:lnTo>
                  <a:pt x="1172476" y="1320799"/>
                </a:lnTo>
                <a:close/>
              </a:path>
              <a:path w="1471930" h="1460500">
                <a:moveTo>
                  <a:pt x="317804" y="1308099"/>
                </a:moveTo>
                <a:lnTo>
                  <a:pt x="291309" y="1308099"/>
                </a:lnTo>
                <a:lnTo>
                  <a:pt x="307492" y="1320799"/>
                </a:lnTo>
                <a:lnTo>
                  <a:pt x="310908" y="1333499"/>
                </a:lnTo>
                <a:lnTo>
                  <a:pt x="348008" y="1333499"/>
                </a:lnTo>
                <a:lnTo>
                  <a:pt x="341299" y="1320799"/>
                </a:lnTo>
                <a:lnTo>
                  <a:pt x="327401" y="1320799"/>
                </a:lnTo>
                <a:lnTo>
                  <a:pt x="323118" y="1312993"/>
                </a:lnTo>
                <a:lnTo>
                  <a:pt x="317804" y="1308099"/>
                </a:lnTo>
                <a:close/>
              </a:path>
              <a:path w="1471930" h="1460500">
                <a:moveTo>
                  <a:pt x="1141392" y="1320799"/>
                </a:moveTo>
                <a:lnTo>
                  <a:pt x="1137447" y="1320799"/>
                </a:lnTo>
                <a:lnTo>
                  <a:pt x="1130319" y="1333499"/>
                </a:lnTo>
                <a:lnTo>
                  <a:pt x="1133024" y="1333499"/>
                </a:lnTo>
                <a:lnTo>
                  <a:pt x="1141392" y="1320799"/>
                </a:lnTo>
                <a:close/>
              </a:path>
              <a:path w="1471930" h="1460500">
                <a:moveTo>
                  <a:pt x="1144917" y="1320799"/>
                </a:moveTo>
                <a:lnTo>
                  <a:pt x="1141392" y="1320799"/>
                </a:lnTo>
                <a:lnTo>
                  <a:pt x="1140523" y="1333499"/>
                </a:lnTo>
                <a:lnTo>
                  <a:pt x="1144917" y="1320799"/>
                </a:lnTo>
                <a:close/>
              </a:path>
              <a:path w="1471930" h="1460500">
                <a:moveTo>
                  <a:pt x="325335" y="1308099"/>
                </a:moveTo>
                <a:lnTo>
                  <a:pt x="320434" y="1308099"/>
                </a:lnTo>
                <a:lnTo>
                  <a:pt x="323118" y="1312993"/>
                </a:lnTo>
                <a:lnTo>
                  <a:pt x="331597" y="1320799"/>
                </a:lnTo>
                <a:lnTo>
                  <a:pt x="325335" y="1308099"/>
                </a:lnTo>
                <a:close/>
              </a:path>
              <a:path w="1471930" h="1460500">
                <a:moveTo>
                  <a:pt x="337870" y="1308099"/>
                </a:moveTo>
                <a:lnTo>
                  <a:pt x="331144" y="1308099"/>
                </a:lnTo>
                <a:lnTo>
                  <a:pt x="340001" y="1320799"/>
                </a:lnTo>
                <a:lnTo>
                  <a:pt x="342775" y="1320799"/>
                </a:lnTo>
                <a:lnTo>
                  <a:pt x="337870" y="1308099"/>
                </a:lnTo>
                <a:close/>
              </a:path>
              <a:path w="1471930" h="1460500">
                <a:moveTo>
                  <a:pt x="1206639" y="1295399"/>
                </a:moveTo>
                <a:lnTo>
                  <a:pt x="1173510" y="1295399"/>
                </a:lnTo>
                <a:lnTo>
                  <a:pt x="1167877" y="1308099"/>
                </a:lnTo>
                <a:lnTo>
                  <a:pt x="1155954" y="1308099"/>
                </a:lnTo>
                <a:lnTo>
                  <a:pt x="1150086" y="1320799"/>
                </a:lnTo>
                <a:lnTo>
                  <a:pt x="1183220" y="1320799"/>
                </a:lnTo>
                <a:lnTo>
                  <a:pt x="1197902" y="1308099"/>
                </a:lnTo>
                <a:lnTo>
                  <a:pt x="1206639" y="1295399"/>
                </a:lnTo>
                <a:close/>
              </a:path>
              <a:path w="1471930" h="1460500">
                <a:moveTo>
                  <a:pt x="312661" y="1295399"/>
                </a:moveTo>
                <a:lnTo>
                  <a:pt x="272670" y="1295399"/>
                </a:lnTo>
                <a:lnTo>
                  <a:pt x="285372" y="1308099"/>
                </a:lnTo>
                <a:lnTo>
                  <a:pt x="320128" y="1308099"/>
                </a:lnTo>
                <a:lnTo>
                  <a:pt x="312661" y="1295399"/>
                </a:lnTo>
                <a:close/>
              </a:path>
              <a:path w="1471930" h="1460500">
                <a:moveTo>
                  <a:pt x="291579" y="1282699"/>
                </a:moveTo>
                <a:lnTo>
                  <a:pt x="255282" y="1282699"/>
                </a:lnTo>
                <a:lnTo>
                  <a:pt x="260637" y="1295399"/>
                </a:lnTo>
                <a:lnTo>
                  <a:pt x="305714" y="1295399"/>
                </a:lnTo>
                <a:lnTo>
                  <a:pt x="291579" y="1282699"/>
                </a:lnTo>
                <a:close/>
              </a:path>
              <a:path w="1471930" h="1460500">
                <a:moveTo>
                  <a:pt x="1219212" y="1282699"/>
                </a:moveTo>
                <a:lnTo>
                  <a:pt x="1197038" y="1282699"/>
                </a:lnTo>
                <a:lnTo>
                  <a:pt x="1193279" y="1295399"/>
                </a:lnTo>
                <a:lnTo>
                  <a:pt x="1215847" y="1295399"/>
                </a:lnTo>
                <a:lnTo>
                  <a:pt x="1219212" y="1282699"/>
                </a:lnTo>
                <a:close/>
              </a:path>
              <a:path w="1471930" h="1460500">
                <a:moveTo>
                  <a:pt x="280339" y="1269999"/>
                </a:moveTo>
                <a:lnTo>
                  <a:pt x="243509" y="1269999"/>
                </a:lnTo>
                <a:lnTo>
                  <a:pt x="248589" y="1282699"/>
                </a:lnTo>
                <a:lnTo>
                  <a:pt x="285851" y="1282699"/>
                </a:lnTo>
                <a:lnTo>
                  <a:pt x="280339" y="1269999"/>
                </a:lnTo>
                <a:close/>
              </a:path>
              <a:path w="1471930" h="1460500">
                <a:moveTo>
                  <a:pt x="1233131" y="1269999"/>
                </a:moveTo>
                <a:lnTo>
                  <a:pt x="1206893" y="1269999"/>
                </a:lnTo>
                <a:lnTo>
                  <a:pt x="1203934" y="1282699"/>
                </a:lnTo>
                <a:lnTo>
                  <a:pt x="1226210" y="1282699"/>
                </a:lnTo>
                <a:lnTo>
                  <a:pt x="1233131" y="1269999"/>
                </a:lnTo>
                <a:close/>
              </a:path>
              <a:path w="1471930" h="1460500">
                <a:moveTo>
                  <a:pt x="262588" y="1257299"/>
                </a:moveTo>
                <a:lnTo>
                  <a:pt x="228568" y="1257299"/>
                </a:lnTo>
                <a:lnTo>
                  <a:pt x="234232" y="1269999"/>
                </a:lnTo>
                <a:lnTo>
                  <a:pt x="272097" y="1269999"/>
                </a:lnTo>
                <a:lnTo>
                  <a:pt x="262588" y="1257299"/>
                </a:lnTo>
                <a:close/>
              </a:path>
              <a:path w="1471930" h="1460500">
                <a:moveTo>
                  <a:pt x="1242411" y="1257299"/>
                </a:moveTo>
                <a:lnTo>
                  <a:pt x="1221943" y="1257299"/>
                </a:lnTo>
                <a:lnTo>
                  <a:pt x="1213002" y="1269999"/>
                </a:lnTo>
                <a:lnTo>
                  <a:pt x="1236802" y="1269999"/>
                </a:lnTo>
                <a:lnTo>
                  <a:pt x="1242411" y="1257299"/>
                </a:lnTo>
                <a:close/>
              </a:path>
              <a:path w="1471930" h="1460500">
                <a:moveTo>
                  <a:pt x="246742" y="1244599"/>
                </a:moveTo>
                <a:lnTo>
                  <a:pt x="216164" y="1244599"/>
                </a:lnTo>
                <a:lnTo>
                  <a:pt x="222402" y="1257299"/>
                </a:lnTo>
                <a:lnTo>
                  <a:pt x="255223" y="1257299"/>
                </a:lnTo>
                <a:lnTo>
                  <a:pt x="246742" y="1244599"/>
                </a:lnTo>
                <a:close/>
              </a:path>
              <a:path w="1471930" h="1460500">
                <a:moveTo>
                  <a:pt x="1243431" y="1231899"/>
                </a:moveTo>
                <a:lnTo>
                  <a:pt x="1234902" y="1244599"/>
                </a:lnTo>
                <a:lnTo>
                  <a:pt x="1229348" y="1257299"/>
                </a:lnTo>
                <a:lnTo>
                  <a:pt x="1254297" y="1257299"/>
                </a:lnTo>
                <a:lnTo>
                  <a:pt x="1260449" y="1244599"/>
                </a:lnTo>
                <a:lnTo>
                  <a:pt x="1241858" y="1244599"/>
                </a:lnTo>
                <a:lnTo>
                  <a:pt x="1243431" y="1231899"/>
                </a:lnTo>
                <a:close/>
              </a:path>
              <a:path w="1471930" h="1460500">
                <a:moveTo>
                  <a:pt x="229161" y="1231899"/>
                </a:moveTo>
                <a:lnTo>
                  <a:pt x="200342" y="1231899"/>
                </a:lnTo>
                <a:lnTo>
                  <a:pt x="204916" y="1244599"/>
                </a:lnTo>
                <a:lnTo>
                  <a:pt x="233883" y="1244599"/>
                </a:lnTo>
                <a:lnTo>
                  <a:pt x="229161" y="1231899"/>
                </a:lnTo>
                <a:close/>
              </a:path>
              <a:path w="1471930" h="1460500">
                <a:moveTo>
                  <a:pt x="1265504" y="1231899"/>
                </a:moveTo>
                <a:lnTo>
                  <a:pt x="1246220" y="1231899"/>
                </a:lnTo>
                <a:lnTo>
                  <a:pt x="1241858" y="1244599"/>
                </a:lnTo>
                <a:lnTo>
                  <a:pt x="1257922" y="1244599"/>
                </a:lnTo>
                <a:lnTo>
                  <a:pt x="1265504" y="1231899"/>
                </a:lnTo>
                <a:close/>
              </a:path>
              <a:path w="1471930" h="1460500">
                <a:moveTo>
                  <a:pt x="171767" y="1168399"/>
                </a:moveTo>
                <a:lnTo>
                  <a:pt x="148209" y="1168399"/>
                </a:lnTo>
                <a:lnTo>
                  <a:pt x="148480" y="1170249"/>
                </a:lnTo>
                <a:lnTo>
                  <a:pt x="155663" y="1181099"/>
                </a:lnTo>
                <a:lnTo>
                  <a:pt x="165185" y="1193799"/>
                </a:lnTo>
                <a:lnTo>
                  <a:pt x="175942" y="1206499"/>
                </a:lnTo>
                <a:lnTo>
                  <a:pt x="198793" y="1231899"/>
                </a:lnTo>
                <a:lnTo>
                  <a:pt x="228079" y="1231899"/>
                </a:lnTo>
                <a:lnTo>
                  <a:pt x="210439" y="1219199"/>
                </a:lnTo>
                <a:lnTo>
                  <a:pt x="205854" y="1206499"/>
                </a:lnTo>
                <a:lnTo>
                  <a:pt x="200323" y="1206499"/>
                </a:lnTo>
                <a:lnTo>
                  <a:pt x="194340" y="1193799"/>
                </a:lnTo>
                <a:lnTo>
                  <a:pt x="188315" y="1181099"/>
                </a:lnTo>
                <a:lnTo>
                  <a:pt x="175958" y="1181099"/>
                </a:lnTo>
                <a:lnTo>
                  <a:pt x="171767" y="1168399"/>
                </a:lnTo>
                <a:close/>
              </a:path>
              <a:path w="1471930" h="1460500">
                <a:moveTo>
                  <a:pt x="1281455" y="1219199"/>
                </a:moveTo>
                <a:lnTo>
                  <a:pt x="1262000" y="1219199"/>
                </a:lnTo>
                <a:lnTo>
                  <a:pt x="1256547" y="1231899"/>
                </a:lnTo>
                <a:lnTo>
                  <a:pt x="1275308" y="1231899"/>
                </a:lnTo>
                <a:lnTo>
                  <a:pt x="1281455" y="1219199"/>
                </a:lnTo>
                <a:close/>
              </a:path>
              <a:path w="1471930" h="1460500">
                <a:moveTo>
                  <a:pt x="207898" y="1206499"/>
                </a:moveTo>
                <a:lnTo>
                  <a:pt x="206353" y="1206499"/>
                </a:lnTo>
                <a:lnTo>
                  <a:pt x="212521" y="1219199"/>
                </a:lnTo>
                <a:lnTo>
                  <a:pt x="207898" y="1206499"/>
                </a:lnTo>
                <a:close/>
              </a:path>
              <a:path w="1471930" h="1460500">
                <a:moveTo>
                  <a:pt x="1295199" y="1206499"/>
                </a:moveTo>
                <a:lnTo>
                  <a:pt x="1270647" y="1206499"/>
                </a:lnTo>
                <a:lnTo>
                  <a:pt x="1266779" y="1219199"/>
                </a:lnTo>
                <a:lnTo>
                  <a:pt x="1288187" y="1219199"/>
                </a:lnTo>
                <a:lnTo>
                  <a:pt x="1295199" y="1206499"/>
                </a:lnTo>
                <a:close/>
              </a:path>
              <a:path w="1471930" h="1460500">
                <a:moveTo>
                  <a:pt x="1307782" y="1193799"/>
                </a:moveTo>
                <a:lnTo>
                  <a:pt x="1281430" y="1193799"/>
                </a:lnTo>
                <a:lnTo>
                  <a:pt x="1276565" y="1206499"/>
                </a:lnTo>
                <a:lnTo>
                  <a:pt x="1301922" y="1206499"/>
                </a:lnTo>
                <a:lnTo>
                  <a:pt x="1307782" y="1193799"/>
                </a:lnTo>
                <a:close/>
              </a:path>
              <a:path w="1471930" h="1460500">
                <a:moveTo>
                  <a:pt x="1324579" y="1168399"/>
                </a:moveTo>
                <a:lnTo>
                  <a:pt x="1304937" y="1168399"/>
                </a:lnTo>
                <a:lnTo>
                  <a:pt x="1299984" y="1181099"/>
                </a:lnTo>
                <a:lnTo>
                  <a:pt x="1291920" y="1181099"/>
                </a:lnTo>
                <a:lnTo>
                  <a:pt x="1289265" y="1193799"/>
                </a:lnTo>
                <a:lnTo>
                  <a:pt x="1312940" y="1193799"/>
                </a:lnTo>
                <a:lnTo>
                  <a:pt x="1318983" y="1181099"/>
                </a:lnTo>
                <a:lnTo>
                  <a:pt x="1324579" y="1168399"/>
                </a:lnTo>
                <a:close/>
              </a:path>
              <a:path w="1471930" h="1460500">
                <a:moveTo>
                  <a:pt x="148927" y="1173284"/>
                </a:moveTo>
                <a:lnTo>
                  <a:pt x="150075" y="1181099"/>
                </a:lnTo>
                <a:lnTo>
                  <a:pt x="151599" y="1181099"/>
                </a:lnTo>
                <a:lnTo>
                  <a:pt x="148927" y="1173284"/>
                </a:lnTo>
                <a:close/>
              </a:path>
              <a:path w="1471930" h="1460500">
                <a:moveTo>
                  <a:pt x="147256" y="1168399"/>
                </a:moveTo>
                <a:lnTo>
                  <a:pt x="148927" y="1173284"/>
                </a:lnTo>
                <a:lnTo>
                  <a:pt x="148480" y="1170249"/>
                </a:lnTo>
                <a:lnTo>
                  <a:pt x="147256" y="1168399"/>
                </a:lnTo>
                <a:close/>
              </a:path>
              <a:path w="1471930" h="1460500">
                <a:moveTo>
                  <a:pt x="158073" y="1142999"/>
                </a:moveTo>
                <a:lnTo>
                  <a:pt x="130314" y="1142999"/>
                </a:lnTo>
                <a:lnTo>
                  <a:pt x="135331" y="1155699"/>
                </a:lnTo>
                <a:lnTo>
                  <a:pt x="142125" y="1168399"/>
                </a:lnTo>
                <a:lnTo>
                  <a:pt x="165227" y="1168399"/>
                </a:lnTo>
                <a:lnTo>
                  <a:pt x="160832" y="1155699"/>
                </a:lnTo>
                <a:lnTo>
                  <a:pt x="162765" y="1155699"/>
                </a:lnTo>
                <a:lnTo>
                  <a:pt x="158073" y="1142999"/>
                </a:lnTo>
                <a:close/>
              </a:path>
              <a:path w="1471930" h="1460500">
                <a:moveTo>
                  <a:pt x="171424" y="1155699"/>
                </a:moveTo>
                <a:lnTo>
                  <a:pt x="168071" y="1155699"/>
                </a:lnTo>
                <a:lnTo>
                  <a:pt x="173062" y="1168399"/>
                </a:lnTo>
                <a:lnTo>
                  <a:pt x="174332" y="1168399"/>
                </a:lnTo>
                <a:lnTo>
                  <a:pt x="171424" y="1155699"/>
                </a:lnTo>
                <a:close/>
              </a:path>
              <a:path w="1471930" h="1460500">
                <a:moveTo>
                  <a:pt x="1329982" y="1155699"/>
                </a:moveTo>
                <a:lnTo>
                  <a:pt x="1315618" y="1155699"/>
                </a:lnTo>
                <a:lnTo>
                  <a:pt x="1310881" y="1168399"/>
                </a:lnTo>
                <a:lnTo>
                  <a:pt x="1324965" y="1168399"/>
                </a:lnTo>
                <a:lnTo>
                  <a:pt x="1329982" y="1155699"/>
                </a:lnTo>
                <a:close/>
              </a:path>
              <a:path w="1471930" h="1460500">
                <a:moveTo>
                  <a:pt x="1405750" y="1028699"/>
                </a:moveTo>
                <a:lnTo>
                  <a:pt x="1383941" y="1028699"/>
                </a:lnTo>
                <a:lnTo>
                  <a:pt x="1379735" y="1041399"/>
                </a:lnTo>
                <a:lnTo>
                  <a:pt x="1375270" y="1054099"/>
                </a:lnTo>
                <a:lnTo>
                  <a:pt x="1365618" y="1066799"/>
                </a:lnTo>
                <a:lnTo>
                  <a:pt x="1360607" y="1079499"/>
                </a:lnTo>
                <a:lnTo>
                  <a:pt x="1344714" y="1104899"/>
                </a:lnTo>
                <a:lnTo>
                  <a:pt x="1333639" y="1130299"/>
                </a:lnTo>
                <a:lnTo>
                  <a:pt x="1328311" y="1130299"/>
                </a:lnTo>
                <a:lnTo>
                  <a:pt x="1322884" y="1142999"/>
                </a:lnTo>
                <a:lnTo>
                  <a:pt x="1317535" y="1155699"/>
                </a:lnTo>
                <a:lnTo>
                  <a:pt x="1336776" y="1155699"/>
                </a:lnTo>
                <a:lnTo>
                  <a:pt x="1372838" y="1104899"/>
                </a:lnTo>
                <a:lnTo>
                  <a:pt x="1391294" y="1066799"/>
                </a:lnTo>
                <a:lnTo>
                  <a:pt x="1407871" y="1041399"/>
                </a:lnTo>
                <a:lnTo>
                  <a:pt x="1402473" y="1041399"/>
                </a:lnTo>
                <a:lnTo>
                  <a:pt x="1405750" y="1028699"/>
                </a:lnTo>
                <a:close/>
              </a:path>
              <a:path w="1471930" h="1460500">
                <a:moveTo>
                  <a:pt x="145770" y="1130299"/>
                </a:moveTo>
                <a:lnTo>
                  <a:pt x="118940" y="1130299"/>
                </a:lnTo>
                <a:lnTo>
                  <a:pt x="125501" y="1142999"/>
                </a:lnTo>
                <a:lnTo>
                  <a:pt x="152434" y="1142999"/>
                </a:lnTo>
                <a:lnTo>
                  <a:pt x="145770" y="1130299"/>
                </a:lnTo>
                <a:close/>
              </a:path>
              <a:path w="1471930" h="1460500">
                <a:moveTo>
                  <a:pt x="155536" y="1130299"/>
                </a:moveTo>
                <a:lnTo>
                  <a:pt x="153441" y="1130299"/>
                </a:lnTo>
                <a:lnTo>
                  <a:pt x="157251" y="1142999"/>
                </a:lnTo>
                <a:lnTo>
                  <a:pt x="155536" y="1130299"/>
                </a:lnTo>
                <a:close/>
              </a:path>
              <a:path w="1471930" h="1460500">
                <a:moveTo>
                  <a:pt x="139496" y="1117599"/>
                </a:moveTo>
                <a:lnTo>
                  <a:pt x="108904" y="1117599"/>
                </a:lnTo>
                <a:lnTo>
                  <a:pt x="113237" y="1130299"/>
                </a:lnTo>
                <a:lnTo>
                  <a:pt x="141833" y="1130299"/>
                </a:lnTo>
                <a:lnTo>
                  <a:pt x="139907" y="1118627"/>
                </a:lnTo>
                <a:lnTo>
                  <a:pt x="139496" y="1117599"/>
                </a:lnTo>
                <a:close/>
              </a:path>
              <a:path w="1471930" h="1460500">
                <a:moveTo>
                  <a:pt x="143385" y="1127324"/>
                </a:moveTo>
                <a:lnTo>
                  <a:pt x="143992" y="1130299"/>
                </a:lnTo>
                <a:lnTo>
                  <a:pt x="144575" y="1130299"/>
                </a:lnTo>
                <a:lnTo>
                  <a:pt x="143385" y="1127324"/>
                </a:lnTo>
                <a:close/>
              </a:path>
              <a:path w="1471930" h="1460500">
                <a:moveTo>
                  <a:pt x="135356" y="1092199"/>
                </a:moveTo>
                <a:lnTo>
                  <a:pt x="138464" y="1104899"/>
                </a:lnTo>
                <a:lnTo>
                  <a:pt x="142884" y="1117599"/>
                </a:lnTo>
                <a:lnTo>
                  <a:pt x="144575" y="1130299"/>
                </a:lnTo>
                <a:lnTo>
                  <a:pt x="151980" y="1130299"/>
                </a:lnTo>
                <a:lnTo>
                  <a:pt x="148234" y="1117599"/>
                </a:lnTo>
                <a:lnTo>
                  <a:pt x="142086" y="1104899"/>
                </a:lnTo>
                <a:lnTo>
                  <a:pt x="138756" y="1104899"/>
                </a:lnTo>
                <a:lnTo>
                  <a:pt x="135356" y="1092199"/>
                </a:lnTo>
                <a:close/>
              </a:path>
              <a:path w="1471930" h="1460500">
                <a:moveTo>
                  <a:pt x="141401" y="1117599"/>
                </a:moveTo>
                <a:lnTo>
                  <a:pt x="139738" y="1117599"/>
                </a:lnTo>
                <a:lnTo>
                  <a:pt x="139907" y="1118627"/>
                </a:lnTo>
                <a:lnTo>
                  <a:pt x="143385" y="1127324"/>
                </a:lnTo>
                <a:lnTo>
                  <a:pt x="141401" y="1117599"/>
                </a:lnTo>
                <a:close/>
              </a:path>
              <a:path w="1471930" h="1460500">
                <a:moveTo>
                  <a:pt x="134059" y="1104899"/>
                </a:moveTo>
                <a:lnTo>
                  <a:pt x="102550" y="1104899"/>
                </a:lnTo>
                <a:lnTo>
                  <a:pt x="106451" y="1117599"/>
                </a:lnTo>
                <a:lnTo>
                  <a:pt x="137126" y="1117599"/>
                </a:lnTo>
                <a:lnTo>
                  <a:pt x="134059" y="1104899"/>
                </a:lnTo>
                <a:close/>
              </a:path>
              <a:path w="1471930" h="1460500">
                <a:moveTo>
                  <a:pt x="125183" y="1092199"/>
                </a:moveTo>
                <a:lnTo>
                  <a:pt x="98127" y="1092199"/>
                </a:lnTo>
                <a:lnTo>
                  <a:pt x="104813" y="1104899"/>
                </a:lnTo>
                <a:lnTo>
                  <a:pt x="130133" y="1104899"/>
                </a:lnTo>
                <a:lnTo>
                  <a:pt x="125183" y="1092199"/>
                </a:lnTo>
                <a:close/>
              </a:path>
              <a:path w="1471930" h="1460500">
                <a:moveTo>
                  <a:pt x="90339" y="1087349"/>
                </a:moveTo>
                <a:lnTo>
                  <a:pt x="91173" y="1092199"/>
                </a:lnTo>
                <a:lnTo>
                  <a:pt x="92252" y="1092199"/>
                </a:lnTo>
                <a:lnTo>
                  <a:pt x="91115" y="1088722"/>
                </a:lnTo>
                <a:lnTo>
                  <a:pt x="90339" y="1087349"/>
                </a:lnTo>
                <a:close/>
              </a:path>
              <a:path w="1471930" h="1460500">
                <a:moveTo>
                  <a:pt x="119113" y="1079499"/>
                </a:moveTo>
                <a:lnTo>
                  <a:pt x="88990" y="1079499"/>
                </a:lnTo>
                <a:lnTo>
                  <a:pt x="89977" y="1085241"/>
                </a:lnTo>
                <a:lnTo>
                  <a:pt x="91115" y="1088722"/>
                </a:lnTo>
                <a:lnTo>
                  <a:pt x="93081" y="1092199"/>
                </a:lnTo>
                <a:lnTo>
                  <a:pt x="123115" y="1092199"/>
                </a:lnTo>
                <a:lnTo>
                  <a:pt x="119113" y="1079499"/>
                </a:lnTo>
                <a:close/>
              </a:path>
              <a:path w="1471930" h="1460500">
                <a:moveTo>
                  <a:pt x="89977" y="1085241"/>
                </a:moveTo>
                <a:lnTo>
                  <a:pt x="90339" y="1087349"/>
                </a:lnTo>
                <a:lnTo>
                  <a:pt x="91115" y="1088722"/>
                </a:lnTo>
                <a:lnTo>
                  <a:pt x="89977" y="1085241"/>
                </a:lnTo>
                <a:close/>
              </a:path>
              <a:path w="1471930" h="1460500">
                <a:moveTo>
                  <a:pt x="88099" y="1079499"/>
                </a:moveTo>
                <a:lnTo>
                  <a:pt x="85902" y="1079499"/>
                </a:lnTo>
                <a:lnTo>
                  <a:pt x="90339" y="1087349"/>
                </a:lnTo>
                <a:lnTo>
                  <a:pt x="89977" y="1085241"/>
                </a:lnTo>
                <a:lnTo>
                  <a:pt x="88099" y="1079499"/>
                </a:lnTo>
                <a:close/>
              </a:path>
              <a:path w="1471930" h="1460500">
                <a:moveTo>
                  <a:pt x="113233" y="1066799"/>
                </a:moveTo>
                <a:lnTo>
                  <a:pt x="85501" y="1066799"/>
                </a:lnTo>
                <a:lnTo>
                  <a:pt x="87160" y="1079499"/>
                </a:lnTo>
                <a:lnTo>
                  <a:pt x="117538" y="1079499"/>
                </a:lnTo>
                <a:lnTo>
                  <a:pt x="113233" y="1066799"/>
                </a:lnTo>
                <a:close/>
              </a:path>
              <a:path w="1471930" h="1460500">
                <a:moveTo>
                  <a:pt x="98810" y="1041399"/>
                </a:moveTo>
                <a:lnTo>
                  <a:pt x="80140" y="1041399"/>
                </a:lnTo>
                <a:lnTo>
                  <a:pt x="82073" y="1054099"/>
                </a:lnTo>
                <a:lnTo>
                  <a:pt x="83832" y="1066799"/>
                </a:lnTo>
                <a:lnTo>
                  <a:pt x="109207" y="1066799"/>
                </a:lnTo>
                <a:lnTo>
                  <a:pt x="107314" y="1054099"/>
                </a:lnTo>
                <a:lnTo>
                  <a:pt x="102971" y="1054099"/>
                </a:lnTo>
                <a:lnTo>
                  <a:pt x="98810" y="1041399"/>
                </a:lnTo>
                <a:close/>
              </a:path>
              <a:path w="1471930" h="1460500">
                <a:moveTo>
                  <a:pt x="82905" y="1003299"/>
                </a:moveTo>
                <a:lnTo>
                  <a:pt x="63995" y="1003299"/>
                </a:lnTo>
                <a:lnTo>
                  <a:pt x="66799" y="1015999"/>
                </a:lnTo>
                <a:lnTo>
                  <a:pt x="70010" y="1028699"/>
                </a:lnTo>
                <a:lnTo>
                  <a:pt x="73680" y="1041399"/>
                </a:lnTo>
                <a:lnTo>
                  <a:pt x="96926" y="1041399"/>
                </a:lnTo>
                <a:lnTo>
                  <a:pt x="96527" y="1028699"/>
                </a:lnTo>
                <a:lnTo>
                  <a:pt x="92738" y="1028699"/>
                </a:lnTo>
                <a:lnTo>
                  <a:pt x="86893" y="1015999"/>
                </a:lnTo>
                <a:lnTo>
                  <a:pt x="84899" y="1015999"/>
                </a:lnTo>
                <a:lnTo>
                  <a:pt x="82905" y="1003299"/>
                </a:lnTo>
                <a:close/>
              </a:path>
              <a:path w="1471930" h="1460500">
                <a:moveTo>
                  <a:pt x="1407337" y="1028699"/>
                </a:moveTo>
                <a:lnTo>
                  <a:pt x="1402473" y="1041399"/>
                </a:lnTo>
                <a:lnTo>
                  <a:pt x="1407871" y="1041399"/>
                </a:lnTo>
                <a:lnTo>
                  <a:pt x="1407337" y="1028699"/>
                </a:lnTo>
                <a:close/>
              </a:path>
              <a:path w="1471930" h="1460500">
                <a:moveTo>
                  <a:pt x="92751" y="1015999"/>
                </a:moveTo>
                <a:lnTo>
                  <a:pt x="93040" y="1028699"/>
                </a:lnTo>
                <a:lnTo>
                  <a:pt x="96824" y="1028699"/>
                </a:lnTo>
                <a:lnTo>
                  <a:pt x="92751" y="1015999"/>
                </a:lnTo>
                <a:close/>
              </a:path>
              <a:path w="1471930" h="1460500">
                <a:moveTo>
                  <a:pt x="1389049" y="1015999"/>
                </a:moveTo>
                <a:lnTo>
                  <a:pt x="1388173" y="1015999"/>
                </a:lnTo>
                <a:lnTo>
                  <a:pt x="1384681" y="1028699"/>
                </a:lnTo>
                <a:lnTo>
                  <a:pt x="1386141" y="1028699"/>
                </a:lnTo>
                <a:lnTo>
                  <a:pt x="1389049" y="1015999"/>
                </a:lnTo>
                <a:close/>
              </a:path>
              <a:path w="1471930" h="1460500">
                <a:moveTo>
                  <a:pt x="1422692" y="990599"/>
                </a:moveTo>
                <a:lnTo>
                  <a:pt x="1397142" y="990599"/>
                </a:lnTo>
                <a:lnTo>
                  <a:pt x="1394305" y="1003299"/>
                </a:lnTo>
                <a:lnTo>
                  <a:pt x="1391627" y="1015999"/>
                </a:lnTo>
                <a:lnTo>
                  <a:pt x="1391754" y="1015999"/>
                </a:lnTo>
                <a:lnTo>
                  <a:pt x="1387932" y="1028699"/>
                </a:lnTo>
                <a:lnTo>
                  <a:pt x="1409624" y="1028699"/>
                </a:lnTo>
                <a:lnTo>
                  <a:pt x="1413300" y="1015999"/>
                </a:lnTo>
                <a:lnTo>
                  <a:pt x="1420507" y="1003299"/>
                </a:lnTo>
                <a:lnTo>
                  <a:pt x="1422196" y="1003299"/>
                </a:lnTo>
                <a:lnTo>
                  <a:pt x="1422692" y="990599"/>
                </a:lnTo>
                <a:close/>
              </a:path>
              <a:path w="1471930" h="1460500">
                <a:moveTo>
                  <a:pt x="77127" y="990599"/>
                </a:moveTo>
                <a:lnTo>
                  <a:pt x="58331" y="990599"/>
                </a:lnTo>
                <a:lnTo>
                  <a:pt x="60883" y="1003299"/>
                </a:lnTo>
                <a:lnTo>
                  <a:pt x="80848" y="1003299"/>
                </a:lnTo>
                <a:lnTo>
                  <a:pt x="77127" y="990599"/>
                </a:lnTo>
                <a:close/>
              </a:path>
              <a:path w="1471930" h="1460500">
                <a:moveTo>
                  <a:pt x="61112" y="952499"/>
                </a:moveTo>
                <a:lnTo>
                  <a:pt x="42811" y="952499"/>
                </a:lnTo>
                <a:lnTo>
                  <a:pt x="46215" y="965199"/>
                </a:lnTo>
                <a:lnTo>
                  <a:pt x="47447" y="965199"/>
                </a:lnTo>
                <a:lnTo>
                  <a:pt x="49682" y="977899"/>
                </a:lnTo>
                <a:lnTo>
                  <a:pt x="53441" y="990599"/>
                </a:lnTo>
                <a:lnTo>
                  <a:pt x="75069" y="990599"/>
                </a:lnTo>
                <a:lnTo>
                  <a:pt x="71883" y="977899"/>
                </a:lnTo>
                <a:lnTo>
                  <a:pt x="68438" y="977899"/>
                </a:lnTo>
                <a:lnTo>
                  <a:pt x="64820" y="965199"/>
                </a:lnTo>
                <a:lnTo>
                  <a:pt x="61112" y="952499"/>
                </a:lnTo>
                <a:close/>
              </a:path>
              <a:path w="1471930" h="1460500">
                <a:moveTo>
                  <a:pt x="1402981" y="977899"/>
                </a:moveTo>
                <a:lnTo>
                  <a:pt x="1400061" y="990599"/>
                </a:lnTo>
                <a:lnTo>
                  <a:pt x="1401889" y="990599"/>
                </a:lnTo>
                <a:lnTo>
                  <a:pt x="1402981" y="977899"/>
                </a:lnTo>
                <a:close/>
              </a:path>
              <a:path w="1471930" h="1460500">
                <a:moveTo>
                  <a:pt x="1471311" y="698499"/>
                </a:moveTo>
                <a:lnTo>
                  <a:pt x="1451571" y="698499"/>
                </a:lnTo>
                <a:lnTo>
                  <a:pt x="1451744" y="700087"/>
                </a:lnTo>
                <a:lnTo>
                  <a:pt x="1453578" y="711199"/>
                </a:lnTo>
                <a:lnTo>
                  <a:pt x="1453195" y="711199"/>
                </a:lnTo>
                <a:lnTo>
                  <a:pt x="1453387" y="723899"/>
                </a:lnTo>
                <a:lnTo>
                  <a:pt x="1453032" y="736599"/>
                </a:lnTo>
                <a:lnTo>
                  <a:pt x="1452460" y="736599"/>
                </a:lnTo>
                <a:lnTo>
                  <a:pt x="1452613" y="749299"/>
                </a:lnTo>
                <a:lnTo>
                  <a:pt x="1452308" y="749299"/>
                </a:lnTo>
                <a:lnTo>
                  <a:pt x="1451521" y="774699"/>
                </a:lnTo>
                <a:lnTo>
                  <a:pt x="1451098" y="774699"/>
                </a:lnTo>
                <a:lnTo>
                  <a:pt x="1450438" y="787399"/>
                </a:lnTo>
                <a:lnTo>
                  <a:pt x="1449620" y="787399"/>
                </a:lnTo>
                <a:lnTo>
                  <a:pt x="1447841" y="812799"/>
                </a:lnTo>
                <a:lnTo>
                  <a:pt x="1446861" y="812799"/>
                </a:lnTo>
                <a:lnTo>
                  <a:pt x="1445703" y="825499"/>
                </a:lnTo>
                <a:lnTo>
                  <a:pt x="1444282" y="825499"/>
                </a:lnTo>
                <a:lnTo>
                  <a:pt x="1441254" y="850899"/>
                </a:lnTo>
                <a:lnTo>
                  <a:pt x="1439429" y="850899"/>
                </a:lnTo>
                <a:lnTo>
                  <a:pt x="1437208" y="863599"/>
                </a:lnTo>
                <a:lnTo>
                  <a:pt x="1441436" y="863599"/>
                </a:lnTo>
                <a:lnTo>
                  <a:pt x="1440752" y="866986"/>
                </a:lnTo>
                <a:lnTo>
                  <a:pt x="1439252" y="876299"/>
                </a:lnTo>
                <a:lnTo>
                  <a:pt x="1438870" y="876299"/>
                </a:lnTo>
                <a:lnTo>
                  <a:pt x="1436425" y="888999"/>
                </a:lnTo>
                <a:lnTo>
                  <a:pt x="1435528" y="888999"/>
                </a:lnTo>
                <a:lnTo>
                  <a:pt x="1431741" y="901699"/>
                </a:lnTo>
                <a:lnTo>
                  <a:pt x="1429854" y="914399"/>
                </a:lnTo>
                <a:lnTo>
                  <a:pt x="1427948" y="914399"/>
                </a:lnTo>
                <a:lnTo>
                  <a:pt x="1425782" y="927099"/>
                </a:lnTo>
                <a:lnTo>
                  <a:pt x="1423548" y="927099"/>
                </a:lnTo>
                <a:lnTo>
                  <a:pt x="1421434" y="939799"/>
                </a:lnTo>
                <a:lnTo>
                  <a:pt x="1418653" y="952499"/>
                </a:lnTo>
                <a:lnTo>
                  <a:pt x="1413725" y="952499"/>
                </a:lnTo>
                <a:lnTo>
                  <a:pt x="1411717" y="965199"/>
                </a:lnTo>
                <a:lnTo>
                  <a:pt x="1412087" y="965199"/>
                </a:lnTo>
                <a:lnTo>
                  <a:pt x="1408950" y="977899"/>
                </a:lnTo>
                <a:lnTo>
                  <a:pt x="1407198" y="977899"/>
                </a:lnTo>
                <a:lnTo>
                  <a:pt x="1404886" y="990599"/>
                </a:lnTo>
                <a:lnTo>
                  <a:pt x="1423847" y="990599"/>
                </a:lnTo>
                <a:lnTo>
                  <a:pt x="1424717" y="988135"/>
                </a:lnTo>
                <a:lnTo>
                  <a:pt x="1426273" y="977899"/>
                </a:lnTo>
                <a:lnTo>
                  <a:pt x="1439103" y="939799"/>
                </a:lnTo>
                <a:lnTo>
                  <a:pt x="1449347" y="914399"/>
                </a:lnTo>
                <a:lnTo>
                  <a:pt x="1454613" y="888999"/>
                </a:lnTo>
                <a:lnTo>
                  <a:pt x="1436425" y="888999"/>
                </a:lnTo>
                <a:lnTo>
                  <a:pt x="1435996" y="885464"/>
                </a:lnTo>
                <a:lnTo>
                  <a:pt x="1455346" y="885464"/>
                </a:lnTo>
                <a:lnTo>
                  <a:pt x="1457247" y="876299"/>
                </a:lnTo>
                <a:lnTo>
                  <a:pt x="1463040" y="838199"/>
                </a:lnTo>
                <a:lnTo>
                  <a:pt x="1467029" y="800099"/>
                </a:lnTo>
                <a:lnTo>
                  <a:pt x="1469537" y="761999"/>
                </a:lnTo>
                <a:lnTo>
                  <a:pt x="1470914" y="723899"/>
                </a:lnTo>
                <a:lnTo>
                  <a:pt x="1471311" y="698499"/>
                </a:lnTo>
                <a:close/>
              </a:path>
              <a:path w="1471930" h="1460500">
                <a:moveTo>
                  <a:pt x="1428330" y="977899"/>
                </a:moveTo>
                <a:lnTo>
                  <a:pt x="1424717" y="988135"/>
                </a:lnTo>
                <a:lnTo>
                  <a:pt x="1424343" y="990599"/>
                </a:lnTo>
                <a:lnTo>
                  <a:pt x="1428330" y="977899"/>
                </a:lnTo>
                <a:close/>
              </a:path>
              <a:path w="1471930" h="1460500">
                <a:moveTo>
                  <a:pt x="52641" y="927099"/>
                </a:moveTo>
                <a:lnTo>
                  <a:pt x="36372" y="927099"/>
                </a:lnTo>
                <a:lnTo>
                  <a:pt x="40233" y="952499"/>
                </a:lnTo>
                <a:lnTo>
                  <a:pt x="63118" y="952499"/>
                </a:lnTo>
                <a:lnTo>
                  <a:pt x="56133" y="939799"/>
                </a:lnTo>
                <a:lnTo>
                  <a:pt x="54323" y="939799"/>
                </a:lnTo>
                <a:lnTo>
                  <a:pt x="52641" y="927099"/>
                </a:lnTo>
                <a:close/>
              </a:path>
              <a:path w="1471930" h="1460500">
                <a:moveTo>
                  <a:pt x="44970" y="914399"/>
                </a:moveTo>
                <a:lnTo>
                  <a:pt x="33799" y="914399"/>
                </a:lnTo>
                <a:lnTo>
                  <a:pt x="36918" y="927099"/>
                </a:lnTo>
                <a:lnTo>
                  <a:pt x="47358" y="927099"/>
                </a:lnTo>
                <a:lnTo>
                  <a:pt x="44970" y="914399"/>
                </a:lnTo>
                <a:close/>
              </a:path>
              <a:path w="1471930" h="1460500">
                <a:moveTo>
                  <a:pt x="34810" y="850899"/>
                </a:moveTo>
                <a:lnTo>
                  <a:pt x="17678" y="850899"/>
                </a:lnTo>
                <a:lnTo>
                  <a:pt x="19824" y="863599"/>
                </a:lnTo>
                <a:lnTo>
                  <a:pt x="20446" y="876299"/>
                </a:lnTo>
                <a:lnTo>
                  <a:pt x="21780" y="876299"/>
                </a:lnTo>
                <a:lnTo>
                  <a:pt x="23063" y="888999"/>
                </a:lnTo>
                <a:lnTo>
                  <a:pt x="26187" y="888999"/>
                </a:lnTo>
                <a:lnTo>
                  <a:pt x="29535" y="901699"/>
                </a:lnTo>
                <a:lnTo>
                  <a:pt x="31705" y="914399"/>
                </a:lnTo>
                <a:lnTo>
                  <a:pt x="43459" y="914399"/>
                </a:lnTo>
                <a:lnTo>
                  <a:pt x="42049" y="901699"/>
                </a:lnTo>
                <a:lnTo>
                  <a:pt x="41007" y="888999"/>
                </a:lnTo>
                <a:lnTo>
                  <a:pt x="39492" y="876299"/>
                </a:lnTo>
                <a:lnTo>
                  <a:pt x="37436" y="863599"/>
                </a:lnTo>
                <a:lnTo>
                  <a:pt x="34772" y="863599"/>
                </a:lnTo>
                <a:lnTo>
                  <a:pt x="34810" y="850899"/>
                </a:lnTo>
                <a:close/>
              </a:path>
              <a:path w="1471930" h="1460500">
                <a:moveTo>
                  <a:pt x="26187" y="888999"/>
                </a:moveTo>
                <a:lnTo>
                  <a:pt x="24396" y="888999"/>
                </a:lnTo>
                <a:lnTo>
                  <a:pt x="27000" y="901699"/>
                </a:lnTo>
                <a:lnTo>
                  <a:pt x="26187" y="888999"/>
                </a:lnTo>
                <a:close/>
              </a:path>
              <a:path w="1471930" h="1460500">
                <a:moveTo>
                  <a:pt x="1441297" y="863599"/>
                </a:moveTo>
                <a:lnTo>
                  <a:pt x="1440497" y="863599"/>
                </a:lnTo>
                <a:lnTo>
                  <a:pt x="1437843" y="876299"/>
                </a:lnTo>
                <a:lnTo>
                  <a:pt x="1437208" y="876299"/>
                </a:lnTo>
                <a:lnTo>
                  <a:pt x="1435996" y="885464"/>
                </a:lnTo>
                <a:lnTo>
                  <a:pt x="1436425" y="888999"/>
                </a:lnTo>
                <a:lnTo>
                  <a:pt x="1438870" y="876299"/>
                </a:lnTo>
                <a:lnTo>
                  <a:pt x="1440752" y="866986"/>
                </a:lnTo>
                <a:lnTo>
                  <a:pt x="1441297" y="863599"/>
                </a:lnTo>
                <a:close/>
              </a:path>
              <a:path w="1471930" h="1460500">
                <a:moveTo>
                  <a:pt x="1437208" y="876299"/>
                </a:moveTo>
                <a:lnTo>
                  <a:pt x="1434884" y="876299"/>
                </a:lnTo>
                <a:lnTo>
                  <a:pt x="1435996" y="885464"/>
                </a:lnTo>
                <a:lnTo>
                  <a:pt x="1437208" y="876299"/>
                </a:lnTo>
                <a:close/>
              </a:path>
              <a:path w="1471930" h="1460500">
                <a:moveTo>
                  <a:pt x="1441436" y="863599"/>
                </a:moveTo>
                <a:lnTo>
                  <a:pt x="1441297" y="863599"/>
                </a:lnTo>
                <a:lnTo>
                  <a:pt x="1440752" y="866986"/>
                </a:lnTo>
                <a:lnTo>
                  <a:pt x="1441436" y="863599"/>
                </a:lnTo>
                <a:close/>
              </a:path>
              <a:path w="1471930" h="1460500">
                <a:moveTo>
                  <a:pt x="8345" y="774699"/>
                </a:moveTo>
                <a:lnTo>
                  <a:pt x="7251" y="774699"/>
                </a:lnTo>
                <a:lnTo>
                  <a:pt x="7759" y="787399"/>
                </a:lnTo>
                <a:lnTo>
                  <a:pt x="8191" y="800099"/>
                </a:lnTo>
                <a:lnTo>
                  <a:pt x="9296" y="812799"/>
                </a:lnTo>
                <a:lnTo>
                  <a:pt x="10536" y="812799"/>
                </a:lnTo>
                <a:lnTo>
                  <a:pt x="11857" y="825499"/>
                </a:lnTo>
                <a:lnTo>
                  <a:pt x="13255" y="838199"/>
                </a:lnTo>
                <a:lnTo>
                  <a:pt x="14401" y="838199"/>
                </a:lnTo>
                <a:lnTo>
                  <a:pt x="16840" y="850899"/>
                </a:lnTo>
                <a:lnTo>
                  <a:pt x="34810" y="850899"/>
                </a:lnTo>
                <a:lnTo>
                  <a:pt x="37287" y="863599"/>
                </a:lnTo>
                <a:lnTo>
                  <a:pt x="38303" y="863599"/>
                </a:lnTo>
                <a:lnTo>
                  <a:pt x="25057" y="812799"/>
                </a:lnTo>
                <a:lnTo>
                  <a:pt x="24828" y="787399"/>
                </a:lnTo>
                <a:lnTo>
                  <a:pt x="9261" y="787399"/>
                </a:lnTo>
                <a:lnTo>
                  <a:pt x="8345" y="774699"/>
                </a:lnTo>
                <a:close/>
              </a:path>
              <a:path w="1471930" h="1460500">
                <a:moveTo>
                  <a:pt x="15811" y="761999"/>
                </a:moveTo>
                <a:lnTo>
                  <a:pt x="14135" y="774699"/>
                </a:lnTo>
                <a:lnTo>
                  <a:pt x="10077" y="774699"/>
                </a:lnTo>
                <a:lnTo>
                  <a:pt x="9261" y="787399"/>
                </a:lnTo>
                <a:lnTo>
                  <a:pt x="21305" y="787399"/>
                </a:lnTo>
                <a:lnTo>
                  <a:pt x="18590" y="774699"/>
                </a:lnTo>
                <a:lnTo>
                  <a:pt x="15811" y="761999"/>
                </a:lnTo>
                <a:close/>
              </a:path>
              <a:path w="1471930" h="1460500">
                <a:moveTo>
                  <a:pt x="11319" y="749299"/>
                </a:moveTo>
                <a:lnTo>
                  <a:pt x="7391" y="749299"/>
                </a:lnTo>
                <a:lnTo>
                  <a:pt x="7632" y="761999"/>
                </a:lnTo>
                <a:lnTo>
                  <a:pt x="8102" y="761999"/>
                </a:lnTo>
                <a:lnTo>
                  <a:pt x="9156" y="774699"/>
                </a:lnTo>
                <a:lnTo>
                  <a:pt x="12899" y="774699"/>
                </a:lnTo>
                <a:lnTo>
                  <a:pt x="12041" y="761999"/>
                </a:lnTo>
                <a:lnTo>
                  <a:pt x="11319" y="749299"/>
                </a:lnTo>
                <a:close/>
              </a:path>
              <a:path w="1471930" h="1460500">
                <a:moveTo>
                  <a:pt x="22390" y="761999"/>
                </a:moveTo>
                <a:lnTo>
                  <a:pt x="18834" y="761999"/>
                </a:lnTo>
                <a:lnTo>
                  <a:pt x="21539" y="774699"/>
                </a:lnTo>
                <a:lnTo>
                  <a:pt x="22948" y="774699"/>
                </a:lnTo>
                <a:lnTo>
                  <a:pt x="22390" y="761999"/>
                </a:lnTo>
                <a:close/>
              </a:path>
              <a:path w="1471930" h="1460500">
                <a:moveTo>
                  <a:pt x="25133" y="723899"/>
                </a:moveTo>
                <a:lnTo>
                  <a:pt x="21031" y="723899"/>
                </a:lnTo>
                <a:lnTo>
                  <a:pt x="20802" y="736599"/>
                </a:lnTo>
                <a:lnTo>
                  <a:pt x="16344" y="736599"/>
                </a:lnTo>
                <a:lnTo>
                  <a:pt x="18326" y="749299"/>
                </a:lnTo>
                <a:lnTo>
                  <a:pt x="16319" y="761999"/>
                </a:lnTo>
                <a:lnTo>
                  <a:pt x="22707" y="761999"/>
                </a:lnTo>
                <a:lnTo>
                  <a:pt x="21882" y="749299"/>
                </a:lnTo>
                <a:lnTo>
                  <a:pt x="24104" y="749299"/>
                </a:lnTo>
                <a:lnTo>
                  <a:pt x="25133" y="723899"/>
                </a:lnTo>
                <a:close/>
              </a:path>
              <a:path w="1471930" h="1460500">
                <a:moveTo>
                  <a:pt x="14325" y="736599"/>
                </a:moveTo>
                <a:lnTo>
                  <a:pt x="8724" y="736599"/>
                </a:lnTo>
                <a:lnTo>
                  <a:pt x="7785" y="749299"/>
                </a:lnTo>
                <a:lnTo>
                  <a:pt x="13144" y="749299"/>
                </a:lnTo>
                <a:lnTo>
                  <a:pt x="14325" y="736599"/>
                </a:lnTo>
                <a:close/>
              </a:path>
              <a:path w="1471930" h="1460500">
                <a:moveTo>
                  <a:pt x="19532" y="723899"/>
                </a:moveTo>
                <a:lnTo>
                  <a:pt x="990" y="723899"/>
                </a:lnTo>
                <a:lnTo>
                  <a:pt x="1752" y="736599"/>
                </a:lnTo>
                <a:lnTo>
                  <a:pt x="19634" y="736599"/>
                </a:lnTo>
                <a:lnTo>
                  <a:pt x="19532" y="723899"/>
                </a:lnTo>
                <a:close/>
              </a:path>
              <a:path w="1471930" h="1460500">
                <a:moveTo>
                  <a:pt x="241" y="698499"/>
                </a:moveTo>
                <a:lnTo>
                  <a:pt x="0" y="711199"/>
                </a:lnTo>
                <a:lnTo>
                  <a:pt x="76" y="723899"/>
                </a:lnTo>
                <a:lnTo>
                  <a:pt x="25387" y="723899"/>
                </a:lnTo>
                <a:lnTo>
                  <a:pt x="26352" y="711199"/>
                </a:lnTo>
                <a:lnTo>
                  <a:pt x="698" y="711199"/>
                </a:lnTo>
                <a:lnTo>
                  <a:pt x="241" y="698499"/>
                </a:lnTo>
                <a:close/>
              </a:path>
              <a:path w="1471930" h="1460500">
                <a:moveTo>
                  <a:pt x="2870" y="698499"/>
                </a:moveTo>
                <a:lnTo>
                  <a:pt x="1866" y="698499"/>
                </a:lnTo>
                <a:lnTo>
                  <a:pt x="2768" y="711199"/>
                </a:lnTo>
                <a:lnTo>
                  <a:pt x="3149" y="711199"/>
                </a:lnTo>
                <a:lnTo>
                  <a:pt x="2870" y="698499"/>
                </a:lnTo>
                <a:close/>
              </a:path>
              <a:path w="1471930" h="1460500">
                <a:moveTo>
                  <a:pt x="22923" y="647699"/>
                </a:moveTo>
                <a:lnTo>
                  <a:pt x="7505" y="647699"/>
                </a:lnTo>
                <a:lnTo>
                  <a:pt x="6591" y="660399"/>
                </a:lnTo>
                <a:lnTo>
                  <a:pt x="4686" y="673099"/>
                </a:lnTo>
                <a:lnTo>
                  <a:pt x="3898" y="685799"/>
                </a:lnTo>
                <a:lnTo>
                  <a:pt x="3611" y="685799"/>
                </a:lnTo>
                <a:lnTo>
                  <a:pt x="3884" y="698499"/>
                </a:lnTo>
                <a:lnTo>
                  <a:pt x="4775" y="698499"/>
                </a:lnTo>
                <a:lnTo>
                  <a:pt x="3149" y="711199"/>
                </a:lnTo>
                <a:lnTo>
                  <a:pt x="26924" y="711199"/>
                </a:lnTo>
                <a:lnTo>
                  <a:pt x="24663" y="685799"/>
                </a:lnTo>
                <a:lnTo>
                  <a:pt x="23710" y="673099"/>
                </a:lnTo>
                <a:lnTo>
                  <a:pt x="23355" y="660399"/>
                </a:lnTo>
                <a:lnTo>
                  <a:pt x="22923" y="647699"/>
                </a:lnTo>
                <a:close/>
              </a:path>
              <a:path w="1471930" h="1460500">
                <a:moveTo>
                  <a:pt x="1451483" y="698499"/>
                </a:moveTo>
                <a:lnTo>
                  <a:pt x="1450606" y="698499"/>
                </a:lnTo>
                <a:lnTo>
                  <a:pt x="1452316" y="711199"/>
                </a:lnTo>
                <a:lnTo>
                  <a:pt x="1452956" y="711199"/>
                </a:lnTo>
                <a:lnTo>
                  <a:pt x="1451744" y="700087"/>
                </a:lnTo>
                <a:lnTo>
                  <a:pt x="1451483" y="698499"/>
                </a:lnTo>
                <a:close/>
              </a:path>
              <a:path w="1471930" h="1460500">
                <a:moveTo>
                  <a:pt x="1471510" y="685799"/>
                </a:moveTo>
                <a:lnTo>
                  <a:pt x="1450492" y="685799"/>
                </a:lnTo>
                <a:lnTo>
                  <a:pt x="1451483" y="698499"/>
                </a:lnTo>
                <a:lnTo>
                  <a:pt x="1451744" y="700087"/>
                </a:lnTo>
                <a:lnTo>
                  <a:pt x="1451571" y="698499"/>
                </a:lnTo>
                <a:lnTo>
                  <a:pt x="1471311" y="698499"/>
                </a:lnTo>
                <a:lnTo>
                  <a:pt x="1471510" y="685799"/>
                </a:lnTo>
                <a:close/>
              </a:path>
              <a:path w="1471930" h="1460500">
                <a:moveTo>
                  <a:pt x="1464297" y="634999"/>
                </a:moveTo>
                <a:lnTo>
                  <a:pt x="1448866" y="634999"/>
                </a:lnTo>
                <a:lnTo>
                  <a:pt x="1449374" y="647699"/>
                </a:lnTo>
                <a:lnTo>
                  <a:pt x="1449349" y="660399"/>
                </a:lnTo>
                <a:lnTo>
                  <a:pt x="1449882" y="673099"/>
                </a:lnTo>
                <a:lnTo>
                  <a:pt x="1450111" y="685799"/>
                </a:lnTo>
                <a:lnTo>
                  <a:pt x="1469072" y="685799"/>
                </a:lnTo>
                <a:lnTo>
                  <a:pt x="1466761" y="673099"/>
                </a:lnTo>
                <a:lnTo>
                  <a:pt x="1465580" y="673099"/>
                </a:lnTo>
                <a:lnTo>
                  <a:pt x="1465105" y="660399"/>
                </a:lnTo>
                <a:lnTo>
                  <a:pt x="1464788" y="647699"/>
                </a:lnTo>
                <a:lnTo>
                  <a:pt x="1464297" y="634999"/>
                </a:lnTo>
                <a:close/>
              </a:path>
              <a:path w="1471930" h="1460500">
                <a:moveTo>
                  <a:pt x="1469085" y="673099"/>
                </a:moveTo>
                <a:lnTo>
                  <a:pt x="1469072" y="685799"/>
                </a:lnTo>
                <a:lnTo>
                  <a:pt x="1469623" y="685799"/>
                </a:lnTo>
                <a:lnTo>
                  <a:pt x="1469085" y="673099"/>
                </a:lnTo>
                <a:close/>
              </a:path>
              <a:path w="1471930" h="1460500">
                <a:moveTo>
                  <a:pt x="28232" y="660399"/>
                </a:moveTo>
                <a:lnTo>
                  <a:pt x="27482" y="660399"/>
                </a:lnTo>
                <a:lnTo>
                  <a:pt x="26784" y="673099"/>
                </a:lnTo>
                <a:lnTo>
                  <a:pt x="28232" y="660399"/>
                </a:lnTo>
                <a:close/>
              </a:path>
              <a:path w="1471930" h="1460500">
                <a:moveTo>
                  <a:pt x="36614" y="609599"/>
                </a:moveTo>
                <a:lnTo>
                  <a:pt x="33185" y="609599"/>
                </a:lnTo>
                <a:lnTo>
                  <a:pt x="30302" y="622299"/>
                </a:lnTo>
                <a:lnTo>
                  <a:pt x="29705" y="634999"/>
                </a:lnTo>
                <a:lnTo>
                  <a:pt x="28968" y="634999"/>
                </a:lnTo>
                <a:lnTo>
                  <a:pt x="28689" y="647699"/>
                </a:lnTo>
                <a:lnTo>
                  <a:pt x="28244" y="647699"/>
                </a:lnTo>
                <a:lnTo>
                  <a:pt x="28003" y="660399"/>
                </a:lnTo>
                <a:lnTo>
                  <a:pt x="29977" y="660399"/>
                </a:lnTo>
                <a:lnTo>
                  <a:pt x="30460" y="647699"/>
                </a:lnTo>
                <a:lnTo>
                  <a:pt x="31105" y="634999"/>
                </a:lnTo>
                <a:lnTo>
                  <a:pt x="31724" y="622299"/>
                </a:lnTo>
                <a:lnTo>
                  <a:pt x="34607" y="622299"/>
                </a:lnTo>
                <a:lnTo>
                  <a:pt x="36614" y="609599"/>
                </a:lnTo>
                <a:close/>
              </a:path>
              <a:path w="1471930" h="1460500">
                <a:moveTo>
                  <a:pt x="8661" y="634999"/>
                </a:moveTo>
                <a:lnTo>
                  <a:pt x="8318" y="647699"/>
                </a:lnTo>
                <a:lnTo>
                  <a:pt x="8610" y="647699"/>
                </a:lnTo>
                <a:lnTo>
                  <a:pt x="8661" y="634999"/>
                </a:lnTo>
                <a:close/>
              </a:path>
              <a:path w="1471930" h="1460500">
                <a:moveTo>
                  <a:pt x="23317" y="634999"/>
                </a:moveTo>
                <a:lnTo>
                  <a:pt x="10579" y="634999"/>
                </a:lnTo>
                <a:lnTo>
                  <a:pt x="8610" y="647699"/>
                </a:lnTo>
                <a:lnTo>
                  <a:pt x="23126" y="647699"/>
                </a:lnTo>
                <a:lnTo>
                  <a:pt x="23317" y="634999"/>
                </a:lnTo>
                <a:close/>
              </a:path>
              <a:path w="1471930" h="1460500">
                <a:moveTo>
                  <a:pt x="35280" y="596899"/>
                </a:moveTo>
                <a:lnTo>
                  <a:pt x="19164" y="596899"/>
                </a:lnTo>
                <a:lnTo>
                  <a:pt x="17043" y="609599"/>
                </a:lnTo>
                <a:lnTo>
                  <a:pt x="14795" y="622299"/>
                </a:lnTo>
                <a:lnTo>
                  <a:pt x="10274" y="634999"/>
                </a:lnTo>
                <a:lnTo>
                  <a:pt x="23724" y="634999"/>
                </a:lnTo>
                <a:lnTo>
                  <a:pt x="24195" y="622299"/>
                </a:lnTo>
                <a:lnTo>
                  <a:pt x="24887" y="622299"/>
                </a:lnTo>
                <a:lnTo>
                  <a:pt x="25958" y="609599"/>
                </a:lnTo>
                <a:lnTo>
                  <a:pt x="34734" y="609599"/>
                </a:lnTo>
                <a:lnTo>
                  <a:pt x="35280" y="596899"/>
                </a:lnTo>
                <a:close/>
              </a:path>
              <a:path w="1471930" h="1460500">
                <a:moveTo>
                  <a:pt x="1459639" y="609599"/>
                </a:moveTo>
                <a:lnTo>
                  <a:pt x="1448866" y="609599"/>
                </a:lnTo>
                <a:lnTo>
                  <a:pt x="1447965" y="622299"/>
                </a:lnTo>
                <a:lnTo>
                  <a:pt x="1447126" y="622299"/>
                </a:lnTo>
                <a:lnTo>
                  <a:pt x="1448181" y="634999"/>
                </a:lnTo>
                <a:lnTo>
                  <a:pt x="1462606" y="634999"/>
                </a:lnTo>
                <a:lnTo>
                  <a:pt x="1461068" y="622299"/>
                </a:lnTo>
                <a:lnTo>
                  <a:pt x="1459639" y="609599"/>
                </a:lnTo>
                <a:close/>
              </a:path>
              <a:path w="1471930" h="1460500">
                <a:moveTo>
                  <a:pt x="30022" y="609599"/>
                </a:moveTo>
                <a:lnTo>
                  <a:pt x="25958" y="609599"/>
                </a:lnTo>
                <a:lnTo>
                  <a:pt x="26644" y="622299"/>
                </a:lnTo>
                <a:lnTo>
                  <a:pt x="30022" y="609599"/>
                </a:lnTo>
                <a:close/>
              </a:path>
              <a:path w="1471930" h="1460500">
                <a:moveTo>
                  <a:pt x="82377" y="444499"/>
                </a:moveTo>
                <a:lnTo>
                  <a:pt x="65519" y="444499"/>
                </a:lnTo>
                <a:lnTo>
                  <a:pt x="62625" y="457199"/>
                </a:lnTo>
                <a:lnTo>
                  <a:pt x="59390" y="457199"/>
                </a:lnTo>
                <a:lnTo>
                  <a:pt x="55816" y="469899"/>
                </a:lnTo>
                <a:lnTo>
                  <a:pt x="53225" y="482599"/>
                </a:lnTo>
                <a:lnTo>
                  <a:pt x="50812" y="482599"/>
                </a:lnTo>
                <a:lnTo>
                  <a:pt x="48386" y="495299"/>
                </a:lnTo>
                <a:lnTo>
                  <a:pt x="40589" y="507999"/>
                </a:lnTo>
                <a:lnTo>
                  <a:pt x="33411" y="533399"/>
                </a:lnTo>
                <a:lnTo>
                  <a:pt x="26628" y="558799"/>
                </a:lnTo>
                <a:lnTo>
                  <a:pt x="20422" y="584199"/>
                </a:lnTo>
                <a:lnTo>
                  <a:pt x="14973" y="609599"/>
                </a:lnTo>
                <a:lnTo>
                  <a:pt x="19164" y="596899"/>
                </a:lnTo>
                <a:lnTo>
                  <a:pt x="36855" y="596899"/>
                </a:lnTo>
                <a:lnTo>
                  <a:pt x="38214" y="584199"/>
                </a:lnTo>
                <a:lnTo>
                  <a:pt x="41313" y="571499"/>
                </a:lnTo>
                <a:lnTo>
                  <a:pt x="42430" y="558799"/>
                </a:lnTo>
                <a:lnTo>
                  <a:pt x="45486" y="558799"/>
                </a:lnTo>
                <a:lnTo>
                  <a:pt x="46282" y="546099"/>
                </a:lnTo>
                <a:lnTo>
                  <a:pt x="48890" y="538533"/>
                </a:lnTo>
                <a:lnTo>
                  <a:pt x="49301" y="533399"/>
                </a:lnTo>
                <a:lnTo>
                  <a:pt x="52209" y="533399"/>
                </a:lnTo>
                <a:lnTo>
                  <a:pt x="54673" y="520699"/>
                </a:lnTo>
                <a:lnTo>
                  <a:pt x="57200" y="507999"/>
                </a:lnTo>
                <a:lnTo>
                  <a:pt x="62528" y="507999"/>
                </a:lnTo>
                <a:lnTo>
                  <a:pt x="65087" y="495299"/>
                </a:lnTo>
                <a:lnTo>
                  <a:pt x="67729" y="482599"/>
                </a:lnTo>
                <a:lnTo>
                  <a:pt x="79527" y="457199"/>
                </a:lnTo>
                <a:lnTo>
                  <a:pt x="82377" y="444499"/>
                </a:lnTo>
                <a:close/>
              </a:path>
              <a:path w="1471930" h="1460500">
                <a:moveTo>
                  <a:pt x="1451470" y="584199"/>
                </a:moveTo>
                <a:lnTo>
                  <a:pt x="1450721" y="596899"/>
                </a:lnTo>
                <a:lnTo>
                  <a:pt x="1449908" y="609599"/>
                </a:lnTo>
                <a:lnTo>
                  <a:pt x="1458277" y="609599"/>
                </a:lnTo>
                <a:lnTo>
                  <a:pt x="1457490" y="596899"/>
                </a:lnTo>
                <a:lnTo>
                  <a:pt x="1455331" y="596899"/>
                </a:lnTo>
                <a:lnTo>
                  <a:pt x="1451470" y="584199"/>
                </a:lnTo>
                <a:close/>
              </a:path>
              <a:path w="1471930" h="1460500">
                <a:moveTo>
                  <a:pt x="1454073" y="584199"/>
                </a:moveTo>
                <a:lnTo>
                  <a:pt x="1451940" y="584199"/>
                </a:lnTo>
                <a:lnTo>
                  <a:pt x="1455331" y="596899"/>
                </a:lnTo>
                <a:lnTo>
                  <a:pt x="1456321" y="596899"/>
                </a:lnTo>
                <a:lnTo>
                  <a:pt x="1454073" y="584199"/>
                </a:lnTo>
                <a:close/>
              </a:path>
              <a:path w="1471930" h="1460500">
                <a:moveTo>
                  <a:pt x="45486" y="558799"/>
                </a:moveTo>
                <a:lnTo>
                  <a:pt x="44524" y="558799"/>
                </a:lnTo>
                <a:lnTo>
                  <a:pt x="43496" y="571499"/>
                </a:lnTo>
                <a:lnTo>
                  <a:pt x="40665" y="584199"/>
                </a:lnTo>
                <a:lnTo>
                  <a:pt x="44779" y="571499"/>
                </a:lnTo>
                <a:lnTo>
                  <a:pt x="45486" y="558799"/>
                </a:lnTo>
                <a:close/>
              </a:path>
              <a:path w="1471930" h="1460500">
                <a:moveTo>
                  <a:pt x="49188" y="537667"/>
                </a:moveTo>
                <a:lnTo>
                  <a:pt x="48890" y="538533"/>
                </a:lnTo>
                <a:lnTo>
                  <a:pt x="48285" y="546099"/>
                </a:lnTo>
                <a:lnTo>
                  <a:pt x="48615" y="546099"/>
                </a:lnTo>
                <a:lnTo>
                  <a:pt x="49188" y="537667"/>
                </a:lnTo>
                <a:close/>
              </a:path>
              <a:path w="1471930" h="1460500">
                <a:moveTo>
                  <a:pt x="49479" y="533399"/>
                </a:moveTo>
                <a:lnTo>
                  <a:pt x="49301" y="533399"/>
                </a:lnTo>
                <a:lnTo>
                  <a:pt x="48890" y="538533"/>
                </a:lnTo>
                <a:lnTo>
                  <a:pt x="49188" y="537667"/>
                </a:lnTo>
                <a:lnTo>
                  <a:pt x="49479" y="533399"/>
                </a:lnTo>
                <a:close/>
              </a:path>
              <a:path w="1471930" h="1460500">
                <a:moveTo>
                  <a:pt x="50660" y="533399"/>
                </a:moveTo>
                <a:lnTo>
                  <a:pt x="49479" y="533399"/>
                </a:lnTo>
                <a:lnTo>
                  <a:pt x="49188" y="537667"/>
                </a:lnTo>
                <a:lnTo>
                  <a:pt x="50660" y="533399"/>
                </a:lnTo>
                <a:close/>
              </a:path>
              <a:path w="1471930" h="1460500">
                <a:moveTo>
                  <a:pt x="60103" y="507999"/>
                </a:moveTo>
                <a:lnTo>
                  <a:pt x="59448" y="507999"/>
                </a:lnTo>
                <a:lnTo>
                  <a:pt x="57861" y="520699"/>
                </a:lnTo>
                <a:lnTo>
                  <a:pt x="60103" y="507999"/>
                </a:lnTo>
                <a:close/>
              </a:path>
              <a:path w="1471930" h="1460500">
                <a:moveTo>
                  <a:pt x="92176" y="419099"/>
                </a:moveTo>
                <a:lnTo>
                  <a:pt x="77442" y="419099"/>
                </a:lnTo>
                <a:lnTo>
                  <a:pt x="71189" y="444499"/>
                </a:lnTo>
                <a:lnTo>
                  <a:pt x="85128" y="444499"/>
                </a:lnTo>
                <a:lnTo>
                  <a:pt x="87621" y="431799"/>
                </a:lnTo>
                <a:lnTo>
                  <a:pt x="89700" y="431799"/>
                </a:lnTo>
                <a:lnTo>
                  <a:pt x="92176" y="419099"/>
                </a:lnTo>
                <a:close/>
              </a:path>
              <a:path w="1471930" h="1460500">
                <a:moveTo>
                  <a:pt x="110528" y="368299"/>
                </a:moveTo>
                <a:lnTo>
                  <a:pt x="100101" y="368299"/>
                </a:lnTo>
                <a:lnTo>
                  <a:pt x="97612" y="380999"/>
                </a:lnTo>
                <a:lnTo>
                  <a:pt x="95707" y="380999"/>
                </a:lnTo>
                <a:lnTo>
                  <a:pt x="89481" y="393699"/>
                </a:lnTo>
                <a:lnTo>
                  <a:pt x="87426" y="406399"/>
                </a:lnTo>
                <a:lnTo>
                  <a:pt x="84971" y="406399"/>
                </a:lnTo>
                <a:lnTo>
                  <a:pt x="81902" y="419099"/>
                </a:lnTo>
                <a:lnTo>
                  <a:pt x="96100" y="419099"/>
                </a:lnTo>
                <a:lnTo>
                  <a:pt x="96177" y="431799"/>
                </a:lnTo>
                <a:lnTo>
                  <a:pt x="99326" y="406399"/>
                </a:lnTo>
                <a:lnTo>
                  <a:pt x="102695" y="393699"/>
                </a:lnTo>
                <a:lnTo>
                  <a:pt x="106392" y="380999"/>
                </a:lnTo>
                <a:lnTo>
                  <a:pt x="110528" y="368299"/>
                </a:lnTo>
                <a:close/>
              </a:path>
              <a:path w="1471930" h="1460500">
                <a:moveTo>
                  <a:pt x="124968" y="368299"/>
                </a:moveTo>
                <a:lnTo>
                  <a:pt x="121506" y="368299"/>
                </a:lnTo>
                <a:lnTo>
                  <a:pt x="117551" y="380999"/>
                </a:lnTo>
                <a:lnTo>
                  <a:pt x="122199" y="380999"/>
                </a:lnTo>
                <a:lnTo>
                  <a:pt x="124968" y="368299"/>
                </a:lnTo>
                <a:close/>
              </a:path>
              <a:path w="1471930" h="1460500">
                <a:moveTo>
                  <a:pt x="138607" y="342899"/>
                </a:moveTo>
                <a:lnTo>
                  <a:pt x="119557" y="342899"/>
                </a:lnTo>
                <a:lnTo>
                  <a:pt x="115189" y="355599"/>
                </a:lnTo>
                <a:lnTo>
                  <a:pt x="111315" y="368299"/>
                </a:lnTo>
                <a:lnTo>
                  <a:pt x="122758" y="368299"/>
                </a:lnTo>
                <a:lnTo>
                  <a:pt x="126339" y="355599"/>
                </a:lnTo>
                <a:lnTo>
                  <a:pt x="134246" y="355599"/>
                </a:lnTo>
                <a:lnTo>
                  <a:pt x="138607" y="342899"/>
                </a:lnTo>
                <a:close/>
              </a:path>
              <a:path w="1471930" h="1460500">
                <a:moveTo>
                  <a:pt x="134708" y="355599"/>
                </a:moveTo>
                <a:lnTo>
                  <a:pt x="131318" y="355599"/>
                </a:lnTo>
                <a:lnTo>
                  <a:pt x="122758" y="368299"/>
                </a:lnTo>
                <a:lnTo>
                  <a:pt x="130721" y="368299"/>
                </a:lnTo>
                <a:lnTo>
                  <a:pt x="134708" y="355599"/>
                </a:lnTo>
                <a:close/>
              </a:path>
              <a:path w="1471930" h="1460500">
                <a:moveTo>
                  <a:pt x="152552" y="330199"/>
                </a:moveTo>
                <a:lnTo>
                  <a:pt x="128112" y="330199"/>
                </a:lnTo>
                <a:lnTo>
                  <a:pt x="124739" y="342899"/>
                </a:lnTo>
                <a:lnTo>
                  <a:pt x="143388" y="342899"/>
                </a:lnTo>
                <a:lnTo>
                  <a:pt x="152552" y="330199"/>
                </a:lnTo>
                <a:close/>
              </a:path>
              <a:path w="1471930" h="1460500">
                <a:moveTo>
                  <a:pt x="150580" y="317499"/>
                </a:moveTo>
                <a:lnTo>
                  <a:pt x="136605" y="317499"/>
                </a:lnTo>
                <a:lnTo>
                  <a:pt x="132108" y="330199"/>
                </a:lnTo>
                <a:lnTo>
                  <a:pt x="148882" y="330199"/>
                </a:lnTo>
                <a:lnTo>
                  <a:pt x="150580" y="317499"/>
                </a:lnTo>
                <a:close/>
              </a:path>
              <a:path w="1471930" h="1460500">
                <a:moveTo>
                  <a:pt x="188988" y="279399"/>
                </a:moveTo>
                <a:lnTo>
                  <a:pt x="162361" y="279399"/>
                </a:lnTo>
                <a:lnTo>
                  <a:pt x="152831" y="292099"/>
                </a:lnTo>
                <a:lnTo>
                  <a:pt x="148285" y="304799"/>
                </a:lnTo>
                <a:lnTo>
                  <a:pt x="144441" y="304799"/>
                </a:lnTo>
                <a:lnTo>
                  <a:pt x="141853" y="317499"/>
                </a:lnTo>
                <a:lnTo>
                  <a:pt x="158254" y="317499"/>
                </a:lnTo>
                <a:lnTo>
                  <a:pt x="167195" y="304799"/>
                </a:lnTo>
                <a:lnTo>
                  <a:pt x="169799" y="292099"/>
                </a:lnTo>
                <a:lnTo>
                  <a:pt x="183819" y="292099"/>
                </a:lnTo>
                <a:lnTo>
                  <a:pt x="188988" y="279399"/>
                </a:lnTo>
                <a:close/>
              </a:path>
              <a:path w="1471930" h="1460500">
                <a:moveTo>
                  <a:pt x="175412" y="292099"/>
                </a:moveTo>
                <a:lnTo>
                  <a:pt x="172224" y="292099"/>
                </a:lnTo>
                <a:lnTo>
                  <a:pt x="168198" y="304799"/>
                </a:lnTo>
                <a:lnTo>
                  <a:pt x="175412" y="292099"/>
                </a:lnTo>
                <a:close/>
              </a:path>
              <a:path w="1471930" h="1460500">
                <a:moveTo>
                  <a:pt x="200888" y="266699"/>
                </a:moveTo>
                <a:lnTo>
                  <a:pt x="167728" y="266699"/>
                </a:lnTo>
                <a:lnTo>
                  <a:pt x="165860" y="279399"/>
                </a:lnTo>
                <a:lnTo>
                  <a:pt x="193598" y="279399"/>
                </a:lnTo>
                <a:lnTo>
                  <a:pt x="198726" y="270873"/>
                </a:lnTo>
                <a:lnTo>
                  <a:pt x="200888" y="266699"/>
                </a:lnTo>
                <a:close/>
              </a:path>
              <a:path w="1471930" h="1460500">
                <a:moveTo>
                  <a:pt x="195771" y="276577"/>
                </a:moveTo>
                <a:lnTo>
                  <a:pt x="193598" y="279399"/>
                </a:lnTo>
                <a:lnTo>
                  <a:pt x="194310" y="279399"/>
                </a:lnTo>
                <a:lnTo>
                  <a:pt x="195771" y="276577"/>
                </a:lnTo>
                <a:close/>
              </a:path>
              <a:path w="1471930" h="1460500">
                <a:moveTo>
                  <a:pt x="203377" y="266699"/>
                </a:moveTo>
                <a:lnTo>
                  <a:pt x="201236" y="266699"/>
                </a:lnTo>
                <a:lnTo>
                  <a:pt x="198726" y="270873"/>
                </a:lnTo>
                <a:lnTo>
                  <a:pt x="195771" y="276577"/>
                </a:lnTo>
                <a:lnTo>
                  <a:pt x="203377" y="266699"/>
                </a:lnTo>
                <a:close/>
              </a:path>
              <a:path w="1471930" h="1460500">
                <a:moveTo>
                  <a:pt x="206648" y="253999"/>
                </a:moveTo>
                <a:lnTo>
                  <a:pt x="184975" y="253999"/>
                </a:lnTo>
                <a:lnTo>
                  <a:pt x="176784" y="266699"/>
                </a:lnTo>
                <a:lnTo>
                  <a:pt x="201236" y="266699"/>
                </a:lnTo>
                <a:lnTo>
                  <a:pt x="206648" y="253999"/>
                </a:lnTo>
                <a:close/>
              </a:path>
              <a:path w="1471930" h="1460500">
                <a:moveTo>
                  <a:pt x="214134" y="241299"/>
                </a:moveTo>
                <a:lnTo>
                  <a:pt x="192824" y="241299"/>
                </a:lnTo>
                <a:lnTo>
                  <a:pt x="188798" y="253999"/>
                </a:lnTo>
                <a:lnTo>
                  <a:pt x="210668" y="253999"/>
                </a:lnTo>
                <a:lnTo>
                  <a:pt x="214134" y="241299"/>
                </a:lnTo>
                <a:close/>
              </a:path>
              <a:path w="1471930" h="1460500">
                <a:moveTo>
                  <a:pt x="221805" y="228599"/>
                </a:moveTo>
                <a:lnTo>
                  <a:pt x="199466" y="228599"/>
                </a:lnTo>
                <a:lnTo>
                  <a:pt x="192303" y="241299"/>
                </a:lnTo>
                <a:lnTo>
                  <a:pt x="218592" y="241299"/>
                </a:lnTo>
                <a:lnTo>
                  <a:pt x="221805" y="228599"/>
                </a:lnTo>
                <a:close/>
              </a:path>
              <a:path w="1471930" h="1460500">
                <a:moveTo>
                  <a:pt x="234626" y="215899"/>
                </a:moveTo>
                <a:lnTo>
                  <a:pt x="214750" y="215899"/>
                </a:lnTo>
                <a:lnTo>
                  <a:pt x="210237" y="228599"/>
                </a:lnTo>
                <a:lnTo>
                  <a:pt x="229120" y="228599"/>
                </a:lnTo>
                <a:lnTo>
                  <a:pt x="234745" y="217803"/>
                </a:lnTo>
                <a:lnTo>
                  <a:pt x="234626" y="215899"/>
                </a:lnTo>
                <a:close/>
              </a:path>
              <a:path w="1471930" h="1460500">
                <a:moveTo>
                  <a:pt x="251407" y="203199"/>
                </a:moveTo>
                <a:lnTo>
                  <a:pt x="224028" y="203199"/>
                </a:lnTo>
                <a:lnTo>
                  <a:pt x="221043" y="215899"/>
                </a:lnTo>
                <a:lnTo>
                  <a:pt x="235737" y="215899"/>
                </a:lnTo>
                <a:lnTo>
                  <a:pt x="234745" y="217803"/>
                </a:lnTo>
                <a:lnTo>
                  <a:pt x="235423" y="228599"/>
                </a:lnTo>
                <a:lnTo>
                  <a:pt x="239177" y="228599"/>
                </a:lnTo>
                <a:lnTo>
                  <a:pt x="246938" y="215899"/>
                </a:lnTo>
                <a:lnTo>
                  <a:pt x="251407" y="203199"/>
                </a:lnTo>
                <a:close/>
              </a:path>
              <a:path w="1471930" h="1460500">
                <a:moveTo>
                  <a:pt x="235737" y="215899"/>
                </a:moveTo>
                <a:lnTo>
                  <a:pt x="234626" y="215899"/>
                </a:lnTo>
                <a:lnTo>
                  <a:pt x="234745" y="217803"/>
                </a:lnTo>
                <a:lnTo>
                  <a:pt x="235737" y="215899"/>
                </a:lnTo>
                <a:close/>
              </a:path>
              <a:path w="1471930" h="1460500">
                <a:moveTo>
                  <a:pt x="259448" y="190499"/>
                </a:moveTo>
                <a:lnTo>
                  <a:pt x="239712" y="190499"/>
                </a:lnTo>
                <a:lnTo>
                  <a:pt x="234289" y="203199"/>
                </a:lnTo>
                <a:lnTo>
                  <a:pt x="254923" y="203199"/>
                </a:lnTo>
                <a:lnTo>
                  <a:pt x="259448" y="190499"/>
                </a:lnTo>
                <a:close/>
              </a:path>
              <a:path w="1471930" h="1460500">
                <a:moveTo>
                  <a:pt x="278014" y="190499"/>
                </a:moveTo>
                <a:lnTo>
                  <a:pt x="268389" y="190499"/>
                </a:lnTo>
                <a:lnTo>
                  <a:pt x="263994" y="203199"/>
                </a:lnTo>
                <a:lnTo>
                  <a:pt x="271722" y="203199"/>
                </a:lnTo>
                <a:lnTo>
                  <a:pt x="275365" y="197202"/>
                </a:lnTo>
                <a:lnTo>
                  <a:pt x="278014" y="190499"/>
                </a:lnTo>
                <a:close/>
              </a:path>
              <a:path w="1471930" h="1460500">
                <a:moveTo>
                  <a:pt x="295324" y="177799"/>
                </a:moveTo>
                <a:lnTo>
                  <a:pt x="277622" y="177799"/>
                </a:lnTo>
                <a:lnTo>
                  <a:pt x="272973" y="190499"/>
                </a:lnTo>
                <a:lnTo>
                  <a:pt x="279438" y="190499"/>
                </a:lnTo>
                <a:lnTo>
                  <a:pt x="275365" y="197202"/>
                </a:lnTo>
                <a:lnTo>
                  <a:pt x="272996" y="203199"/>
                </a:lnTo>
                <a:lnTo>
                  <a:pt x="277438" y="203199"/>
                </a:lnTo>
                <a:lnTo>
                  <a:pt x="286323" y="190499"/>
                </a:lnTo>
                <a:lnTo>
                  <a:pt x="295324" y="177799"/>
                </a:lnTo>
                <a:close/>
              </a:path>
              <a:path w="1471930" h="1460500">
                <a:moveTo>
                  <a:pt x="279438" y="190499"/>
                </a:moveTo>
                <a:lnTo>
                  <a:pt x="278014" y="190499"/>
                </a:lnTo>
                <a:lnTo>
                  <a:pt x="275365" y="197202"/>
                </a:lnTo>
                <a:lnTo>
                  <a:pt x="279438" y="190499"/>
                </a:lnTo>
                <a:close/>
              </a:path>
              <a:path w="1471930" h="1460500">
                <a:moveTo>
                  <a:pt x="278707" y="165099"/>
                </a:moveTo>
                <a:lnTo>
                  <a:pt x="269865" y="165099"/>
                </a:lnTo>
                <a:lnTo>
                  <a:pt x="264842" y="177799"/>
                </a:lnTo>
                <a:lnTo>
                  <a:pt x="254771" y="177799"/>
                </a:lnTo>
                <a:lnTo>
                  <a:pt x="249716" y="190499"/>
                </a:lnTo>
                <a:lnTo>
                  <a:pt x="264971" y="190499"/>
                </a:lnTo>
                <a:lnTo>
                  <a:pt x="271351" y="177799"/>
                </a:lnTo>
                <a:lnTo>
                  <a:pt x="278707" y="165099"/>
                </a:lnTo>
                <a:close/>
              </a:path>
              <a:path w="1471930" h="1460500">
                <a:moveTo>
                  <a:pt x="311365" y="139699"/>
                </a:moveTo>
                <a:lnTo>
                  <a:pt x="287350" y="165099"/>
                </a:lnTo>
                <a:lnTo>
                  <a:pt x="282295" y="177799"/>
                </a:lnTo>
                <a:lnTo>
                  <a:pt x="289725" y="177799"/>
                </a:lnTo>
                <a:lnTo>
                  <a:pt x="293478" y="175233"/>
                </a:lnTo>
                <a:lnTo>
                  <a:pt x="299821" y="165099"/>
                </a:lnTo>
                <a:lnTo>
                  <a:pt x="303847" y="165099"/>
                </a:lnTo>
                <a:lnTo>
                  <a:pt x="308622" y="152399"/>
                </a:lnTo>
                <a:lnTo>
                  <a:pt x="305003" y="152399"/>
                </a:lnTo>
                <a:lnTo>
                  <a:pt x="311365" y="139699"/>
                </a:lnTo>
                <a:close/>
              </a:path>
              <a:path w="1471930" h="1460500">
                <a:moveTo>
                  <a:pt x="293478" y="175233"/>
                </a:moveTo>
                <a:lnTo>
                  <a:pt x="289725" y="177799"/>
                </a:lnTo>
                <a:lnTo>
                  <a:pt x="291871" y="177799"/>
                </a:lnTo>
                <a:lnTo>
                  <a:pt x="293478" y="175233"/>
                </a:lnTo>
                <a:close/>
              </a:path>
              <a:path w="1471930" h="1460500">
                <a:moveTo>
                  <a:pt x="308991" y="165099"/>
                </a:moveTo>
                <a:lnTo>
                  <a:pt x="308294" y="165099"/>
                </a:lnTo>
                <a:lnTo>
                  <a:pt x="293478" y="175233"/>
                </a:lnTo>
                <a:lnTo>
                  <a:pt x="291871" y="177799"/>
                </a:lnTo>
                <a:lnTo>
                  <a:pt x="302615" y="177799"/>
                </a:lnTo>
                <a:lnTo>
                  <a:pt x="308991" y="165099"/>
                </a:lnTo>
                <a:close/>
              </a:path>
              <a:path w="1471930" h="1460500">
                <a:moveTo>
                  <a:pt x="293052" y="152399"/>
                </a:moveTo>
                <a:lnTo>
                  <a:pt x="285625" y="152399"/>
                </a:lnTo>
                <a:lnTo>
                  <a:pt x="280276" y="165099"/>
                </a:lnTo>
                <a:lnTo>
                  <a:pt x="287159" y="165099"/>
                </a:lnTo>
                <a:lnTo>
                  <a:pt x="293052" y="152399"/>
                </a:lnTo>
                <a:close/>
              </a:path>
              <a:path w="1471930" h="1460500">
                <a:moveTo>
                  <a:pt x="327444" y="152399"/>
                </a:moveTo>
                <a:lnTo>
                  <a:pt x="322160" y="152399"/>
                </a:lnTo>
                <a:lnTo>
                  <a:pt x="315468" y="165099"/>
                </a:lnTo>
                <a:lnTo>
                  <a:pt x="317730" y="165099"/>
                </a:lnTo>
                <a:lnTo>
                  <a:pt x="327444" y="152399"/>
                </a:lnTo>
                <a:close/>
              </a:path>
              <a:path w="1471930" h="1460500">
                <a:moveTo>
                  <a:pt x="311365" y="139699"/>
                </a:moveTo>
                <a:lnTo>
                  <a:pt x="296514" y="139699"/>
                </a:lnTo>
                <a:lnTo>
                  <a:pt x="291026" y="152399"/>
                </a:lnTo>
                <a:lnTo>
                  <a:pt x="299358" y="152399"/>
                </a:lnTo>
                <a:lnTo>
                  <a:pt x="311365" y="139699"/>
                </a:lnTo>
                <a:close/>
              </a:path>
              <a:path w="1471930" h="1460500">
                <a:moveTo>
                  <a:pt x="326783" y="139699"/>
                </a:moveTo>
                <a:lnTo>
                  <a:pt x="311365" y="139699"/>
                </a:lnTo>
                <a:lnTo>
                  <a:pt x="305003" y="152399"/>
                </a:lnTo>
                <a:lnTo>
                  <a:pt x="320281" y="152399"/>
                </a:lnTo>
                <a:lnTo>
                  <a:pt x="326783" y="139699"/>
                </a:lnTo>
                <a:close/>
              </a:path>
              <a:path w="1471930" h="1460500">
                <a:moveTo>
                  <a:pt x="339531" y="142114"/>
                </a:moveTo>
                <a:lnTo>
                  <a:pt x="332105" y="152399"/>
                </a:lnTo>
                <a:lnTo>
                  <a:pt x="334810" y="152399"/>
                </a:lnTo>
                <a:lnTo>
                  <a:pt x="339531" y="142114"/>
                </a:lnTo>
                <a:close/>
              </a:path>
              <a:path w="1471930" h="1460500">
                <a:moveTo>
                  <a:pt x="341274" y="139699"/>
                </a:moveTo>
                <a:lnTo>
                  <a:pt x="340639" y="139699"/>
                </a:lnTo>
                <a:lnTo>
                  <a:pt x="339531" y="142114"/>
                </a:lnTo>
                <a:lnTo>
                  <a:pt x="341274" y="139699"/>
                </a:lnTo>
                <a:close/>
              </a:path>
              <a:path w="1471930" h="1460500">
                <a:moveTo>
                  <a:pt x="314769" y="126999"/>
                </a:moveTo>
                <a:lnTo>
                  <a:pt x="313918" y="126999"/>
                </a:lnTo>
                <a:lnTo>
                  <a:pt x="307974" y="139699"/>
                </a:lnTo>
                <a:lnTo>
                  <a:pt x="313601" y="139699"/>
                </a:lnTo>
                <a:lnTo>
                  <a:pt x="314769" y="126999"/>
                </a:lnTo>
                <a:close/>
              </a:path>
              <a:path w="1471930" h="1460500">
                <a:moveTo>
                  <a:pt x="359486" y="126999"/>
                </a:moveTo>
                <a:lnTo>
                  <a:pt x="319849" y="126999"/>
                </a:lnTo>
                <a:lnTo>
                  <a:pt x="313601" y="139699"/>
                </a:lnTo>
                <a:lnTo>
                  <a:pt x="350291" y="139699"/>
                </a:lnTo>
                <a:lnTo>
                  <a:pt x="357348" y="131318"/>
                </a:lnTo>
                <a:lnTo>
                  <a:pt x="359486" y="126999"/>
                </a:lnTo>
                <a:close/>
              </a:path>
              <a:path w="1471930" h="1460500">
                <a:moveTo>
                  <a:pt x="357348" y="131318"/>
                </a:moveTo>
                <a:lnTo>
                  <a:pt x="350291" y="139699"/>
                </a:lnTo>
                <a:lnTo>
                  <a:pt x="353199" y="139699"/>
                </a:lnTo>
                <a:lnTo>
                  <a:pt x="357348" y="131318"/>
                </a:lnTo>
                <a:close/>
              </a:path>
              <a:path w="1471930" h="1460500">
                <a:moveTo>
                  <a:pt x="363956" y="126999"/>
                </a:moveTo>
                <a:lnTo>
                  <a:pt x="360984" y="126999"/>
                </a:lnTo>
                <a:lnTo>
                  <a:pt x="357348" y="131318"/>
                </a:lnTo>
                <a:lnTo>
                  <a:pt x="353199" y="139699"/>
                </a:lnTo>
                <a:lnTo>
                  <a:pt x="358343" y="139699"/>
                </a:lnTo>
                <a:lnTo>
                  <a:pt x="363956" y="126999"/>
                </a:lnTo>
                <a:close/>
              </a:path>
              <a:path w="1471930" h="1460500">
                <a:moveTo>
                  <a:pt x="402513" y="101599"/>
                </a:moveTo>
                <a:lnTo>
                  <a:pt x="360089" y="101599"/>
                </a:lnTo>
                <a:lnTo>
                  <a:pt x="332498" y="126999"/>
                </a:lnTo>
                <a:lnTo>
                  <a:pt x="370154" y="126999"/>
                </a:lnTo>
                <a:lnTo>
                  <a:pt x="375020" y="114299"/>
                </a:lnTo>
                <a:lnTo>
                  <a:pt x="397167" y="114299"/>
                </a:lnTo>
                <a:lnTo>
                  <a:pt x="402513" y="101599"/>
                </a:lnTo>
                <a:close/>
              </a:path>
              <a:path w="1471930" h="1460500">
                <a:moveTo>
                  <a:pt x="398977" y="88899"/>
                </a:moveTo>
                <a:lnTo>
                  <a:pt x="382346" y="88899"/>
                </a:lnTo>
                <a:lnTo>
                  <a:pt x="375846" y="101599"/>
                </a:lnTo>
                <a:lnTo>
                  <a:pt x="401410" y="101599"/>
                </a:lnTo>
                <a:lnTo>
                  <a:pt x="398977" y="88899"/>
                </a:lnTo>
                <a:close/>
              </a:path>
              <a:path w="1471930" h="1460500">
                <a:moveTo>
                  <a:pt x="422084" y="76199"/>
                </a:moveTo>
                <a:lnTo>
                  <a:pt x="406450" y="76199"/>
                </a:lnTo>
                <a:lnTo>
                  <a:pt x="393611" y="88899"/>
                </a:lnTo>
                <a:lnTo>
                  <a:pt x="401015" y="88899"/>
                </a:lnTo>
                <a:lnTo>
                  <a:pt x="422084" y="76199"/>
                </a:lnTo>
                <a:close/>
              </a:path>
              <a:path w="1471930" h="1460500">
                <a:moveTo>
                  <a:pt x="450621" y="76199"/>
                </a:moveTo>
                <a:lnTo>
                  <a:pt x="447101" y="76199"/>
                </a:lnTo>
                <a:lnTo>
                  <a:pt x="442485" y="88899"/>
                </a:lnTo>
                <a:lnTo>
                  <a:pt x="444804" y="88899"/>
                </a:lnTo>
                <a:lnTo>
                  <a:pt x="450621" y="76199"/>
                </a:lnTo>
                <a:close/>
              </a:path>
              <a:path w="1471930" h="1460500">
                <a:moveTo>
                  <a:pt x="483739" y="63499"/>
                </a:moveTo>
                <a:lnTo>
                  <a:pt x="422694" y="63499"/>
                </a:lnTo>
                <a:lnTo>
                  <a:pt x="418693" y="76199"/>
                </a:lnTo>
                <a:lnTo>
                  <a:pt x="472199" y="76199"/>
                </a:lnTo>
                <a:lnTo>
                  <a:pt x="483739" y="63499"/>
                </a:lnTo>
                <a:close/>
              </a:path>
              <a:path w="1471930" h="1460500">
                <a:moveTo>
                  <a:pt x="509168" y="50799"/>
                </a:moveTo>
                <a:lnTo>
                  <a:pt x="444665" y="50799"/>
                </a:lnTo>
                <a:lnTo>
                  <a:pt x="436905" y="63499"/>
                </a:lnTo>
                <a:lnTo>
                  <a:pt x="490067" y="63499"/>
                </a:lnTo>
                <a:lnTo>
                  <a:pt x="509168" y="50799"/>
                </a:lnTo>
                <a:close/>
              </a:path>
              <a:path w="1471930" h="1460500">
                <a:moveTo>
                  <a:pt x="527270" y="38099"/>
                </a:moveTo>
                <a:lnTo>
                  <a:pt x="480098" y="38099"/>
                </a:lnTo>
                <a:lnTo>
                  <a:pt x="466382" y="50799"/>
                </a:lnTo>
                <a:lnTo>
                  <a:pt x="521236" y="50799"/>
                </a:lnTo>
                <a:lnTo>
                  <a:pt x="527270" y="38099"/>
                </a:lnTo>
                <a:close/>
              </a:path>
              <a:path w="1471930" h="1460500">
                <a:moveTo>
                  <a:pt x="965581" y="38099"/>
                </a:moveTo>
                <a:lnTo>
                  <a:pt x="964082" y="38099"/>
                </a:lnTo>
                <a:lnTo>
                  <a:pt x="967676" y="50799"/>
                </a:lnTo>
                <a:lnTo>
                  <a:pt x="970572" y="50799"/>
                </a:lnTo>
                <a:lnTo>
                  <a:pt x="965581" y="38099"/>
                </a:lnTo>
                <a:close/>
              </a:path>
              <a:path w="1471930" h="1460500">
                <a:moveTo>
                  <a:pt x="995133" y="38099"/>
                </a:moveTo>
                <a:lnTo>
                  <a:pt x="982967" y="38099"/>
                </a:lnTo>
                <a:lnTo>
                  <a:pt x="987831" y="50799"/>
                </a:lnTo>
                <a:lnTo>
                  <a:pt x="1002097" y="50799"/>
                </a:lnTo>
                <a:lnTo>
                  <a:pt x="995133" y="38099"/>
                </a:lnTo>
                <a:close/>
              </a:path>
              <a:path w="1471930" h="1460500">
                <a:moveTo>
                  <a:pt x="575233" y="25399"/>
                </a:moveTo>
                <a:lnTo>
                  <a:pt x="513689" y="25399"/>
                </a:lnTo>
                <a:lnTo>
                  <a:pt x="502043" y="38099"/>
                </a:lnTo>
                <a:lnTo>
                  <a:pt x="568185" y="38099"/>
                </a:lnTo>
                <a:lnTo>
                  <a:pt x="575233" y="25399"/>
                </a:lnTo>
                <a:close/>
              </a:path>
              <a:path w="1471930" h="1460500">
                <a:moveTo>
                  <a:pt x="932268" y="25399"/>
                </a:moveTo>
                <a:lnTo>
                  <a:pt x="930541" y="25399"/>
                </a:lnTo>
                <a:lnTo>
                  <a:pt x="938949" y="38099"/>
                </a:lnTo>
                <a:lnTo>
                  <a:pt x="943216" y="38099"/>
                </a:lnTo>
                <a:lnTo>
                  <a:pt x="941145" y="33404"/>
                </a:lnTo>
                <a:lnTo>
                  <a:pt x="932268" y="25399"/>
                </a:lnTo>
                <a:close/>
              </a:path>
              <a:path w="1471930" h="1460500">
                <a:moveTo>
                  <a:pt x="941145" y="33404"/>
                </a:moveTo>
                <a:lnTo>
                  <a:pt x="943216" y="38099"/>
                </a:lnTo>
                <a:lnTo>
                  <a:pt x="946353" y="38099"/>
                </a:lnTo>
                <a:lnTo>
                  <a:pt x="941145" y="33404"/>
                </a:lnTo>
                <a:close/>
              </a:path>
              <a:path w="1471930" h="1460500">
                <a:moveTo>
                  <a:pt x="949198" y="25399"/>
                </a:moveTo>
                <a:lnTo>
                  <a:pt x="937615" y="25399"/>
                </a:lnTo>
                <a:lnTo>
                  <a:pt x="941145" y="33404"/>
                </a:lnTo>
                <a:lnTo>
                  <a:pt x="946353" y="38099"/>
                </a:lnTo>
                <a:lnTo>
                  <a:pt x="955509" y="38099"/>
                </a:lnTo>
                <a:lnTo>
                  <a:pt x="949198" y="25399"/>
                </a:lnTo>
                <a:close/>
              </a:path>
              <a:path w="1471930" h="1460500">
                <a:moveTo>
                  <a:pt x="651992" y="12699"/>
                </a:moveTo>
                <a:lnTo>
                  <a:pt x="574217" y="12699"/>
                </a:lnTo>
                <a:lnTo>
                  <a:pt x="536067" y="25399"/>
                </a:lnTo>
                <a:lnTo>
                  <a:pt x="646125" y="25399"/>
                </a:lnTo>
                <a:lnTo>
                  <a:pt x="651992" y="12699"/>
                </a:lnTo>
                <a:close/>
              </a:path>
              <a:path w="1471930" h="1460500">
                <a:moveTo>
                  <a:pt x="681361" y="12699"/>
                </a:moveTo>
                <a:lnTo>
                  <a:pt x="666207" y="12699"/>
                </a:lnTo>
                <a:lnTo>
                  <a:pt x="659023" y="25399"/>
                </a:lnTo>
                <a:lnTo>
                  <a:pt x="668686" y="25399"/>
                </a:lnTo>
                <a:lnTo>
                  <a:pt x="681361" y="12699"/>
                </a:lnTo>
                <a:close/>
              </a:path>
              <a:path w="1471930" h="1460500">
                <a:moveTo>
                  <a:pt x="889495" y="12699"/>
                </a:moveTo>
                <a:lnTo>
                  <a:pt x="822896" y="12699"/>
                </a:lnTo>
                <a:lnTo>
                  <a:pt x="841692" y="25399"/>
                </a:lnTo>
                <a:lnTo>
                  <a:pt x="898715" y="25399"/>
                </a:lnTo>
                <a:lnTo>
                  <a:pt x="889495" y="12699"/>
                </a:lnTo>
                <a:close/>
              </a:path>
              <a:path w="1471930" h="1460500">
                <a:moveTo>
                  <a:pt x="907999" y="12803"/>
                </a:moveTo>
                <a:lnTo>
                  <a:pt x="911174" y="25399"/>
                </a:lnTo>
                <a:lnTo>
                  <a:pt x="918933" y="25399"/>
                </a:lnTo>
                <a:lnTo>
                  <a:pt x="918809" y="20793"/>
                </a:lnTo>
                <a:lnTo>
                  <a:pt x="907999" y="12803"/>
                </a:lnTo>
                <a:close/>
              </a:path>
              <a:path w="1471930" h="1460500">
                <a:moveTo>
                  <a:pt x="918809" y="20793"/>
                </a:moveTo>
                <a:lnTo>
                  <a:pt x="918933" y="25399"/>
                </a:lnTo>
                <a:lnTo>
                  <a:pt x="925042" y="25399"/>
                </a:lnTo>
                <a:lnTo>
                  <a:pt x="918809" y="20793"/>
                </a:lnTo>
                <a:close/>
              </a:path>
              <a:path w="1471930" h="1460500">
                <a:moveTo>
                  <a:pt x="918591" y="12699"/>
                </a:moveTo>
                <a:lnTo>
                  <a:pt x="918809" y="20793"/>
                </a:lnTo>
                <a:lnTo>
                  <a:pt x="925042" y="25399"/>
                </a:lnTo>
                <a:lnTo>
                  <a:pt x="925307" y="25399"/>
                </a:lnTo>
                <a:lnTo>
                  <a:pt x="918591" y="12699"/>
                </a:lnTo>
                <a:close/>
              </a:path>
              <a:path w="1471930" h="1460500">
                <a:moveTo>
                  <a:pt x="907973" y="12699"/>
                </a:moveTo>
                <a:close/>
              </a:path>
              <a:path w="1471930" h="1460500">
                <a:moveTo>
                  <a:pt x="704367" y="0"/>
                </a:moveTo>
                <a:lnTo>
                  <a:pt x="649808" y="0"/>
                </a:lnTo>
                <a:lnTo>
                  <a:pt x="635421" y="12699"/>
                </a:lnTo>
                <a:lnTo>
                  <a:pt x="695794" y="12699"/>
                </a:lnTo>
                <a:lnTo>
                  <a:pt x="704367" y="0"/>
                </a:lnTo>
                <a:close/>
              </a:path>
              <a:path w="1471930" h="1460500">
                <a:moveTo>
                  <a:pt x="757326" y="0"/>
                </a:moveTo>
                <a:lnTo>
                  <a:pt x="721017" y="0"/>
                </a:lnTo>
                <a:lnTo>
                  <a:pt x="721321" y="12699"/>
                </a:lnTo>
                <a:lnTo>
                  <a:pt x="750150" y="12699"/>
                </a:lnTo>
                <a:lnTo>
                  <a:pt x="757326" y="0"/>
                </a:lnTo>
                <a:close/>
              </a:path>
              <a:path w="1471930" h="1460500">
                <a:moveTo>
                  <a:pt x="823569" y="0"/>
                </a:moveTo>
                <a:lnTo>
                  <a:pt x="807580" y="0"/>
                </a:lnTo>
                <a:lnTo>
                  <a:pt x="814671" y="12699"/>
                </a:lnTo>
                <a:lnTo>
                  <a:pt x="826782" y="12699"/>
                </a:lnTo>
                <a:lnTo>
                  <a:pt x="823569" y="0"/>
                </a:lnTo>
                <a:close/>
              </a:path>
              <a:path w="1471930" h="1460500">
                <a:moveTo>
                  <a:pt x="828319" y="0"/>
                </a:moveTo>
                <a:lnTo>
                  <a:pt x="823569" y="0"/>
                </a:lnTo>
                <a:lnTo>
                  <a:pt x="826782" y="12699"/>
                </a:lnTo>
                <a:lnTo>
                  <a:pt x="834034" y="12699"/>
                </a:lnTo>
                <a:lnTo>
                  <a:pt x="828319" y="0"/>
                </a:lnTo>
                <a:close/>
              </a:path>
              <a:path w="1471930" h="1460500">
                <a:moveTo>
                  <a:pt x="835901" y="0"/>
                </a:moveTo>
                <a:lnTo>
                  <a:pt x="828319" y="0"/>
                </a:lnTo>
                <a:lnTo>
                  <a:pt x="834034" y="12699"/>
                </a:lnTo>
                <a:lnTo>
                  <a:pt x="835901" y="0"/>
                </a:lnTo>
                <a:close/>
              </a:path>
              <a:path w="1471930" h="1460500">
                <a:moveTo>
                  <a:pt x="835901" y="0"/>
                </a:moveTo>
                <a:lnTo>
                  <a:pt x="834034" y="12699"/>
                </a:lnTo>
                <a:lnTo>
                  <a:pt x="836930" y="12699"/>
                </a:lnTo>
                <a:lnTo>
                  <a:pt x="835901" y="0"/>
                </a:lnTo>
                <a:close/>
              </a:path>
              <a:path w="1471930" h="1460500">
                <a:moveTo>
                  <a:pt x="838357" y="0"/>
                </a:moveTo>
                <a:lnTo>
                  <a:pt x="835901" y="0"/>
                </a:lnTo>
                <a:lnTo>
                  <a:pt x="836930" y="12699"/>
                </a:lnTo>
                <a:lnTo>
                  <a:pt x="840087" y="12699"/>
                </a:lnTo>
                <a:lnTo>
                  <a:pt x="838357" y="0"/>
                </a:lnTo>
                <a:close/>
              </a:path>
            </a:pathLst>
          </a:custGeom>
          <a:solidFill>
            <a:srgbClr val="FFFFFF"/>
          </a:solidFill>
        </p:spPr>
        <p:txBody>
          <a:bodyPr wrap="square" lIns="0" tIns="0" rIns="0" bIns="0" rtlCol="0"/>
          <a:lstStyle/>
          <a:p>
            <a:endParaRPr/>
          </a:p>
        </p:txBody>
      </p:sp>
      <p:sp>
        <p:nvSpPr>
          <p:cNvPr id="102" name="object 102"/>
          <p:cNvSpPr/>
          <p:nvPr/>
        </p:nvSpPr>
        <p:spPr>
          <a:xfrm>
            <a:off x="462604" y="1930264"/>
            <a:ext cx="1270" cy="5080"/>
          </a:xfrm>
          <a:custGeom>
            <a:avLst/>
            <a:gdLst/>
            <a:ahLst/>
            <a:cxnLst/>
            <a:rect l="l" t="t" r="r" b="b"/>
            <a:pathLst>
              <a:path w="1270" h="5080">
                <a:moveTo>
                  <a:pt x="1270" y="0"/>
                </a:moveTo>
                <a:lnTo>
                  <a:pt x="927" y="1536"/>
                </a:lnTo>
                <a:lnTo>
                  <a:pt x="469" y="1993"/>
                </a:lnTo>
                <a:lnTo>
                  <a:pt x="0" y="2374"/>
                </a:lnTo>
                <a:lnTo>
                  <a:pt x="558" y="4470"/>
                </a:lnTo>
                <a:lnTo>
                  <a:pt x="1066" y="4483"/>
                </a:lnTo>
                <a:lnTo>
                  <a:pt x="1270" y="0"/>
                </a:lnTo>
                <a:close/>
              </a:path>
            </a:pathLst>
          </a:custGeom>
          <a:solidFill>
            <a:srgbClr val="FFFFFF"/>
          </a:solidFill>
        </p:spPr>
        <p:txBody>
          <a:bodyPr wrap="square" lIns="0" tIns="0" rIns="0" bIns="0" rtlCol="0"/>
          <a:lstStyle/>
          <a:p>
            <a:endParaRPr/>
          </a:p>
        </p:txBody>
      </p:sp>
      <p:sp>
        <p:nvSpPr>
          <p:cNvPr id="103" name="object 103"/>
          <p:cNvSpPr/>
          <p:nvPr/>
        </p:nvSpPr>
        <p:spPr>
          <a:xfrm>
            <a:off x="922511" y="2557445"/>
            <a:ext cx="1905" cy="635"/>
          </a:xfrm>
          <a:custGeom>
            <a:avLst/>
            <a:gdLst/>
            <a:ahLst/>
            <a:cxnLst/>
            <a:rect l="l" t="t" r="r" b="b"/>
            <a:pathLst>
              <a:path w="1905" h="635">
                <a:moveTo>
                  <a:pt x="0" y="0"/>
                </a:moveTo>
                <a:lnTo>
                  <a:pt x="762" y="342"/>
                </a:lnTo>
                <a:lnTo>
                  <a:pt x="1257" y="368"/>
                </a:lnTo>
                <a:lnTo>
                  <a:pt x="1536" y="317"/>
                </a:lnTo>
                <a:lnTo>
                  <a:pt x="1714" y="215"/>
                </a:lnTo>
                <a:lnTo>
                  <a:pt x="0" y="0"/>
                </a:lnTo>
                <a:close/>
              </a:path>
            </a:pathLst>
          </a:custGeom>
          <a:solidFill>
            <a:srgbClr val="FFFFFF"/>
          </a:solidFill>
        </p:spPr>
        <p:txBody>
          <a:bodyPr wrap="square" lIns="0" tIns="0" rIns="0" bIns="0" rtlCol="0"/>
          <a:lstStyle/>
          <a:p>
            <a:endParaRPr/>
          </a:p>
        </p:txBody>
      </p:sp>
      <p:sp>
        <p:nvSpPr>
          <p:cNvPr id="104" name="object 104"/>
          <p:cNvSpPr/>
          <p:nvPr/>
        </p:nvSpPr>
        <p:spPr>
          <a:xfrm>
            <a:off x="883945" y="1242800"/>
            <a:ext cx="10160" cy="3810"/>
          </a:xfrm>
          <a:custGeom>
            <a:avLst/>
            <a:gdLst/>
            <a:ahLst/>
            <a:cxnLst/>
            <a:rect l="l" t="t" r="r" b="b"/>
            <a:pathLst>
              <a:path w="10159" h="3809">
                <a:moveTo>
                  <a:pt x="9601" y="0"/>
                </a:moveTo>
                <a:lnTo>
                  <a:pt x="4762" y="1714"/>
                </a:lnTo>
                <a:lnTo>
                  <a:pt x="1943" y="2425"/>
                </a:lnTo>
                <a:lnTo>
                  <a:pt x="0" y="2743"/>
                </a:lnTo>
                <a:lnTo>
                  <a:pt x="0" y="3429"/>
                </a:lnTo>
                <a:lnTo>
                  <a:pt x="2362" y="2984"/>
                </a:lnTo>
                <a:lnTo>
                  <a:pt x="9601" y="0"/>
                </a:lnTo>
                <a:close/>
              </a:path>
            </a:pathLst>
          </a:custGeom>
          <a:solidFill>
            <a:srgbClr val="FFFFFF"/>
          </a:solidFill>
        </p:spPr>
        <p:txBody>
          <a:bodyPr wrap="square" lIns="0" tIns="0" rIns="0" bIns="0" rtlCol="0"/>
          <a:lstStyle/>
          <a:p>
            <a:endParaRPr/>
          </a:p>
        </p:txBody>
      </p:sp>
      <p:sp>
        <p:nvSpPr>
          <p:cNvPr id="105" name="object 105"/>
          <p:cNvSpPr/>
          <p:nvPr/>
        </p:nvSpPr>
        <p:spPr>
          <a:xfrm>
            <a:off x="1391357" y="1190025"/>
            <a:ext cx="16510" cy="5715"/>
          </a:xfrm>
          <a:custGeom>
            <a:avLst/>
            <a:gdLst/>
            <a:ahLst/>
            <a:cxnLst/>
            <a:rect l="l" t="t" r="r" b="b"/>
            <a:pathLst>
              <a:path w="16509" h="5715">
                <a:moveTo>
                  <a:pt x="0" y="0"/>
                </a:moveTo>
                <a:lnTo>
                  <a:pt x="7696" y="2158"/>
                </a:lnTo>
                <a:lnTo>
                  <a:pt x="13957" y="5181"/>
                </a:lnTo>
                <a:lnTo>
                  <a:pt x="13792" y="4495"/>
                </a:lnTo>
                <a:lnTo>
                  <a:pt x="11263" y="2750"/>
                </a:lnTo>
                <a:lnTo>
                  <a:pt x="10731" y="2578"/>
                </a:lnTo>
                <a:lnTo>
                  <a:pt x="5333" y="1371"/>
                </a:lnTo>
                <a:lnTo>
                  <a:pt x="0" y="0"/>
                </a:lnTo>
                <a:close/>
              </a:path>
              <a:path w="16509" h="5715">
                <a:moveTo>
                  <a:pt x="11087" y="2628"/>
                </a:moveTo>
                <a:lnTo>
                  <a:pt x="11263" y="2750"/>
                </a:lnTo>
                <a:lnTo>
                  <a:pt x="15976" y="4279"/>
                </a:lnTo>
                <a:lnTo>
                  <a:pt x="11087" y="2628"/>
                </a:lnTo>
                <a:close/>
              </a:path>
            </a:pathLst>
          </a:custGeom>
          <a:solidFill>
            <a:srgbClr val="FFFFFF"/>
          </a:solidFill>
        </p:spPr>
        <p:txBody>
          <a:bodyPr wrap="square" lIns="0" tIns="0" rIns="0" bIns="0" rtlCol="0"/>
          <a:lstStyle/>
          <a:p>
            <a:endParaRPr/>
          </a:p>
        </p:txBody>
      </p:sp>
      <p:sp>
        <p:nvSpPr>
          <p:cNvPr id="106" name="object 106"/>
          <p:cNvSpPr/>
          <p:nvPr/>
        </p:nvSpPr>
        <p:spPr>
          <a:xfrm>
            <a:off x="1526719" y="1262975"/>
            <a:ext cx="10795" cy="6985"/>
          </a:xfrm>
          <a:custGeom>
            <a:avLst/>
            <a:gdLst/>
            <a:ahLst/>
            <a:cxnLst/>
            <a:rect l="l" t="t" r="r" b="b"/>
            <a:pathLst>
              <a:path w="10794" h="6984">
                <a:moveTo>
                  <a:pt x="610" y="0"/>
                </a:moveTo>
                <a:lnTo>
                  <a:pt x="0" y="213"/>
                </a:lnTo>
                <a:lnTo>
                  <a:pt x="3905" y="2997"/>
                </a:lnTo>
                <a:lnTo>
                  <a:pt x="6102" y="3911"/>
                </a:lnTo>
                <a:lnTo>
                  <a:pt x="8261" y="5486"/>
                </a:lnTo>
                <a:lnTo>
                  <a:pt x="10432" y="6375"/>
                </a:lnTo>
                <a:lnTo>
                  <a:pt x="10470" y="5003"/>
                </a:lnTo>
                <a:lnTo>
                  <a:pt x="4510" y="1786"/>
                </a:lnTo>
                <a:lnTo>
                  <a:pt x="610" y="0"/>
                </a:lnTo>
                <a:close/>
              </a:path>
            </a:pathLst>
          </a:custGeom>
          <a:solidFill>
            <a:srgbClr val="FFFFFF"/>
          </a:solidFill>
        </p:spPr>
        <p:txBody>
          <a:bodyPr wrap="square" lIns="0" tIns="0" rIns="0" bIns="0" rtlCol="0"/>
          <a:lstStyle/>
          <a:p>
            <a:endParaRPr/>
          </a:p>
        </p:txBody>
      </p:sp>
      <p:sp>
        <p:nvSpPr>
          <p:cNvPr id="107" name="object 107"/>
          <p:cNvSpPr/>
          <p:nvPr/>
        </p:nvSpPr>
        <p:spPr>
          <a:xfrm>
            <a:off x="1418941" y="1207426"/>
            <a:ext cx="21590" cy="8890"/>
          </a:xfrm>
          <a:custGeom>
            <a:avLst/>
            <a:gdLst/>
            <a:ahLst/>
            <a:cxnLst/>
            <a:rect l="l" t="t" r="r" b="b"/>
            <a:pathLst>
              <a:path w="21590" h="8890">
                <a:moveTo>
                  <a:pt x="0" y="0"/>
                </a:moveTo>
                <a:lnTo>
                  <a:pt x="254" y="1231"/>
                </a:lnTo>
                <a:lnTo>
                  <a:pt x="2857" y="2527"/>
                </a:lnTo>
                <a:lnTo>
                  <a:pt x="8712" y="4622"/>
                </a:lnTo>
                <a:lnTo>
                  <a:pt x="13462" y="6108"/>
                </a:lnTo>
                <a:lnTo>
                  <a:pt x="21209" y="8890"/>
                </a:lnTo>
                <a:lnTo>
                  <a:pt x="19329" y="8128"/>
                </a:lnTo>
                <a:lnTo>
                  <a:pt x="21437" y="7340"/>
                </a:lnTo>
                <a:lnTo>
                  <a:pt x="19570" y="6045"/>
                </a:lnTo>
                <a:lnTo>
                  <a:pt x="15722" y="4483"/>
                </a:lnTo>
                <a:lnTo>
                  <a:pt x="11861" y="2984"/>
                </a:lnTo>
                <a:lnTo>
                  <a:pt x="5892" y="1549"/>
                </a:lnTo>
                <a:lnTo>
                  <a:pt x="0" y="0"/>
                </a:lnTo>
                <a:close/>
              </a:path>
            </a:pathLst>
          </a:custGeom>
          <a:solidFill>
            <a:srgbClr val="FFFFFF"/>
          </a:solidFill>
        </p:spPr>
        <p:txBody>
          <a:bodyPr wrap="square" lIns="0" tIns="0" rIns="0" bIns="0" rtlCol="0"/>
          <a:lstStyle/>
          <a:p>
            <a:endParaRPr/>
          </a:p>
        </p:txBody>
      </p:sp>
      <p:sp>
        <p:nvSpPr>
          <p:cNvPr id="108" name="object 108"/>
          <p:cNvSpPr/>
          <p:nvPr/>
        </p:nvSpPr>
        <p:spPr>
          <a:xfrm>
            <a:off x="1442632" y="1217230"/>
            <a:ext cx="12065" cy="4445"/>
          </a:xfrm>
          <a:custGeom>
            <a:avLst/>
            <a:gdLst/>
            <a:ahLst/>
            <a:cxnLst/>
            <a:rect l="l" t="t" r="r" b="b"/>
            <a:pathLst>
              <a:path w="12065" h="4444">
                <a:moveTo>
                  <a:pt x="0" y="0"/>
                </a:moveTo>
                <a:lnTo>
                  <a:pt x="3302" y="1219"/>
                </a:lnTo>
                <a:lnTo>
                  <a:pt x="6667" y="2514"/>
                </a:lnTo>
                <a:lnTo>
                  <a:pt x="9817" y="3898"/>
                </a:lnTo>
                <a:lnTo>
                  <a:pt x="11531" y="3263"/>
                </a:lnTo>
                <a:lnTo>
                  <a:pt x="5943" y="2057"/>
                </a:lnTo>
                <a:lnTo>
                  <a:pt x="0" y="0"/>
                </a:lnTo>
                <a:close/>
              </a:path>
            </a:pathLst>
          </a:custGeom>
          <a:solidFill>
            <a:srgbClr val="FFFFFF"/>
          </a:solidFill>
        </p:spPr>
        <p:txBody>
          <a:bodyPr wrap="square" lIns="0" tIns="0" rIns="0" bIns="0" rtlCol="0"/>
          <a:lstStyle/>
          <a:p>
            <a:endParaRPr/>
          </a:p>
        </p:txBody>
      </p:sp>
      <p:sp>
        <p:nvSpPr>
          <p:cNvPr id="109" name="object 109"/>
          <p:cNvSpPr/>
          <p:nvPr/>
        </p:nvSpPr>
        <p:spPr>
          <a:xfrm>
            <a:off x="1295187" y="1169208"/>
            <a:ext cx="20955" cy="4445"/>
          </a:xfrm>
          <a:custGeom>
            <a:avLst/>
            <a:gdLst/>
            <a:ahLst/>
            <a:cxnLst/>
            <a:rect l="l" t="t" r="r" b="b"/>
            <a:pathLst>
              <a:path w="20955" h="4444">
                <a:moveTo>
                  <a:pt x="2400" y="0"/>
                </a:moveTo>
                <a:lnTo>
                  <a:pt x="0" y="266"/>
                </a:lnTo>
                <a:lnTo>
                  <a:pt x="533" y="939"/>
                </a:lnTo>
                <a:lnTo>
                  <a:pt x="3428" y="1536"/>
                </a:lnTo>
                <a:lnTo>
                  <a:pt x="10833" y="2616"/>
                </a:lnTo>
                <a:lnTo>
                  <a:pt x="16103" y="4191"/>
                </a:lnTo>
                <a:lnTo>
                  <a:pt x="14736" y="598"/>
                </a:lnTo>
                <a:lnTo>
                  <a:pt x="11709" y="304"/>
                </a:lnTo>
                <a:lnTo>
                  <a:pt x="5499" y="127"/>
                </a:lnTo>
                <a:lnTo>
                  <a:pt x="2400" y="0"/>
                </a:lnTo>
                <a:close/>
              </a:path>
              <a:path w="20955" h="4444">
                <a:moveTo>
                  <a:pt x="14889" y="613"/>
                </a:moveTo>
                <a:lnTo>
                  <a:pt x="17589" y="1981"/>
                </a:lnTo>
                <a:lnTo>
                  <a:pt x="20866" y="1193"/>
                </a:lnTo>
                <a:lnTo>
                  <a:pt x="14889" y="613"/>
                </a:lnTo>
                <a:close/>
              </a:path>
              <a:path w="20955" h="4444">
                <a:moveTo>
                  <a:pt x="14706" y="520"/>
                </a:moveTo>
                <a:lnTo>
                  <a:pt x="14889" y="613"/>
                </a:lnTo>
                <a:lnTo>
                  <a:pt x="14706" y="520"/>
                </a:lnTo>
                <a:close/>
              </a:path>
            </a:pathLst>
          </a:custGeom>
          <a:solidFill>
            <a:srgbClr val="FFFFFF"/>
          </a:solidFill>
        </p:spPr>
        <p:txBody>
          <a:bodyPr wrap="square" lIns="0" tIns="0" rIns="0" bIns="0" rtlCol="0"/>
          <a:lstStyle/>
          <a:p>
            <a:endParaRPr/>
          </a:p>
        </p:txBody>
      </p:sp>
      <p:sp>
        <p:nvSpPr>
          <p:cNvPr id="110" name="object 110"/>
          <p:cNvSpPr/>
          <p:nvPr/>
        </p:nvSpPr>
        <p:spPr>
          <a:xfrm>
            <a:off x="1415571" y="1213286"/>
            <a:ext cx="10160" cy="4445"/>
          </a:xfrm>
          <a:custGeom>
            <a:avLst/>
            <a:gdLst/>
            <a:ahLst/>
            <a:cxnLst/>
            <a:rect l="l" t="t" r="r" b="b"/>
            <a:pathLst>
              <a:path w="10159" h="4444">
                <a:moveTo>
                  <a:pt x="0" y="0"/>
                </a:moveTo>
                <a:lnTo>
                  <a:pt x="9664" y="3911"/>
                </a:lnTo>
                <a:lnTo>
                  <a:pt x="6730" y="50"/>
                </a:lnTo>
                <a:lnTo>
                  <a:pt x="0" y="0"/>
                </a:lnTo>
                <a:close/>
              </a:path>
            </a:pathLst>
          </a:custGeom>
          <a:solidFill>
            <a:srgbClr val="FFFFFF"/>
          </a:solidFill>
        </p:spPr>
        <p:txBody>
          <a:bodyPr wrap="square" lIns="0" tIns="0" rIns="0" bIns="0" rtlCol="0"/>
          <a:lstStyle/>
          <a:p>
            <a:endParaRPr/>
          </a:p>
        </p:txBody>
      </p:sp>
      <p:sp>
        <p:nvSpPr>
          <p:cNvPr id="111" name="object 111"/>
          <p:cNvSpPr/>
          <p:nvPr/>
        </p:nvSpPr>
        <p:spPr>
          <a:xfrm>
            <a:off x="1339702" y="1188953"/>
            <a:ext cx="22860" cy="6350"/>
          </a:xfrm>
          <a:custGeom>
            <a:avLst/>
            <a:gdLst/>
            <a:ahLst/>
            <a:cxnLst/>
            <a:rect l="l" t="t" r="r" b="b"/>
            <a:pathLst>
              <a:path w="22859" h="6350">
                <a:moveTo>
                  <a:pt x="19625" y="5372"/>
                </a:moveTo>
                <a:lnTo>
                  <a:pt x="17551" y="5372"/>
                </a:lnTo>
                <a:lnTo>
                  <a:pt x="19862" y="5664"/>
                </a:lnTo>
                <a:lnTo>
                  <a:pt x="22669" y="6134"/>
                </a:lnTo>
                <a:lnTo>
                  <a:pt x="19625" y="5372"/>
                </a:lnTo>
                <a:close/>
              </a:path>
              <a:path w="22859" h="6350">
                <a:moveTo>
                  <a:pt x="0" y="0"/>
                </a:moveTo>
                <a:lnTo>
                  <a:pt x="241" y="876"/>
                </a:lnTo>
                <a:lnTo>
                  <a:pt x="17703" y="5867"/>
                </a:lnTo>
                <a:lnTo>
                  <a:pt x="17551" y="5372"/>
                </a:lnTo>
                <a:lnTo>
                  <a:pt x="19625" y="5372"/>
                </a:lnTo>
                <a:lnTo>
                  <a:pt x="11811" y="3416"/>
                </a:lnTo>
                <a:lnTo>
                  <a:pt x="0" y="0"/>
                </a:lnTo>
                <a:close/>
              </a:path>
            </a:pathLst>
          </a:custGeom>
          <a:solidFill>
            <a:srgbClr val="FFFFFF"/>
          </a:solidFill>
        </p:spPr>
        <p:txBody>
          <a:bodyPr wrap="square" lIns="0" tIns="0" rIns="0" bIns="0" rtlCol="0"/>
          <a:lstStyle/>
          <a:p>
            <a:endParaRPr/>
          </a:p>
        </p:txBody>
      </p:sp>
      <p:sp>
        <p:nvSpPr>
          <p:cNvPr id="112" name="object 112"/>
          <p:cNvSpPr/>
          <p:nvPr/>
        </p:nvSpPr>
        <p:spPr>
          <a:xfrm>
            <a:off x="1362366" y="1195085"/>
            <a:ext cx="14604" cy="3810"/>
          </a:xfrm>
          <a:custGeom>
            <a:avLst/>
            <a:gdLst/>
            <a:ahLst/>
            <a:cxnLst/>
            <a:rect l="l" t="t" r="r" b="b"/>
            <a:pathLst>
              <a:path w="14605" h="3809">
                <a:moveTo>
                  <a:pt x="0" y="0"/>
                </a:moveTo>
                <a:lnTo>
                  <a:pt x="5638" y="1498"/>
                </a:lnTo>
                <a:lnTo>
                  <a:pt x="10922" y="3149"/>
                </a:lnTo>
                <a:lnTo>
                  <a:pt x="14173" y="3594"/>
                </a:lnTo>
                <a:lnTo>
                  <a:pt x="11125" y="2781"/>
                </a:lnTo>
                <a:lnTo>
                  <a:pt x="4622" y="800"/>
                </a:lnTo>
                <a:lnTo>
                  <a:pt x="0" y="0"/>
                </a:lnTo>
                <a:close/>
              </a:path>
            </a:pathLst>
          </a:custGeom>
          <a:solidFill>
            <a:srgbClr val="FFFFFF"/>
          </a:solidFill>
        </p:spPr>
        <p:txBody>
          <a:bodyPr wrap="square" lIns="0" tIns="0" rIns="0" bIns="0" rtlCol="0"/>
          <a:lstStyle/>
          <a:p>
            <a:endParaRPr/>
          </a:p>
        </p:txBody>
      </p:sp>
      <p:sp>
        <p:nvSpPr>
          <p:cNvPr id="113" name="object 113"/>
          <p:cNvSpPr/>
          <p:nvPr/>
        </p:nvSpPr>
        <p:spPr>
          <a:xfrm>
            <a:off x="1384503" y="1203774"/>
            <a:ext cx="17145" cy="6350"/>
          </a:xfrm>
          <a:custGeom>
            <a:avLst/>
            <a:gdLst/>
            <a:ahLst/>
            <a:cxnLst/>
            <a:rect l="l" t="t" r="r" b="b"/>
            <a:pathLst>
              <a:path w="17144" h="6350">
                <a:moveTo>
                  <a:pt x="0" y="0"/>
                </a:moveTo>
                <a:lnTo>
                  <a:pt x="5702" y="2031"/>
                </a:lnTo>
                <a:lnTo>
                  <a:pt x="11506" y="3695"/>
                </a:lnTo>
                <a:lnTo>
                  <a:pt x="17094" y="6057"/>
                </a:lnTo>
                <a:lnTo>
                  <a:pt x="12204" y="3797"/>
                </a:lnTo>
                <a:lnTo>
                  <a:pt x="0" y="0"/>
                </a:lnTo>
                <a:close/>
              </a:path>
            </a:pathLst>
          </a:custGeom>
          <a:solidFill>
            <a:srgbClr val="FFFFFF"/>
          </a:solidFill>
        </p:spPr>
        <p:txBody>
          <a:bodyPr wrap="square" lIns="0" tIns="0" rIns="0" bIns="0" rtlCol="0"/>
          <a:lstStyle/>
          <a:p>
            <a:endParaRPr/>
          </a:p>
        </p:txBody>
      </p:sp>
      <p:sp>
        <p:nvSpPr>
          <p:cNvPr id="114" name="object 114"/>
          <p:cNvSpPr/>
          <p:nvPr/>
        </p:nvSpPr>
        <p:spPr>
          <a:xfrm>
            <a:off x="1124459" y="1171458"/>
            <a:ext cx="24765" cy="3810"/>
          </a:xfrm>
          <a:custGeom>
            <a:avLst/>
            <a:gdLst/>
            <a:ahLst/>
            <a:cxnLst/>
            <a:rect l="l" t="t" r="r" b="b"/>
            <a:pathLst>
              <a:path w="24765" h="3809">
                <a:moveTo>
                  <a:pt x="21691" y="0"/>
                </a:moveTo>
                <a:lnTo>
                  <a:pt x="1943" y="1930"/>
                </a:lnTo>
                <a:lnTo>
                  <a:pt x="0" y="2971"/>
                </a:lnTo>
                <a:lnTo>
                  <a:pt x="5422" y="3213"/>
                </a:lnTo>
                <a:lnTo>
                  <a:pt x="12750" y="2413"/>
                </a:lnTo>
                <a:lnTo>
                  <a:pt x="17437" y="1498"/>
                </a:lnTo>
                <a:lnTo>
                  <a:pt x="24764" y="711"/>
                </a:lnTo>
                <a:lnTo>
                  <a:pt x="21691" y="0"/>
                </a:lnTo>
                <a:close/>
              </a:path>
            </a:pathLst>
          </a:custGeom>
          <a:solidFill>
            <a:srgbClr val="FFFFFF"/>
          </a:solidFill>
        </p:spPr>
        <p:txBody>
          <a:bodyPr wrap="square" lIns="0" tIns="0" rIns="0" bIns="0" rtlCol="0"/>
          <a:lstStyle/>
          <a:p>
            <a:endParaRPr/>
          </a:p>
        </p:txBody>
      </p:sp>
      <p:sp>
        <p:nvSpPr>
          <p:cNvPr id="115" name="object 115"/>
          <p:cNvSpPr/>
          <p:nvPr/>
        </p:nvSpPr>
        <p:spPr>
          <a:xfrm>
            <a:off x="1196532" y="1176345"/>
            <a:ext cx="9525" cy="3810"/>
          </a:xfrm>
          <a:custGeom>
            <a:avLst/>
            <a:gdLst/>
            <a:ahLst/>
            <a:cxnLst/>
            <a:rect l="l" t="t" r="r" b="b"/>
            <a:pathLst>
              <a:path w="9525" h="3809">
                <a:moveTo>
                  <a:pt x="685" y="0"/>
                </a:moveTo>
                <a:lnTo>
                  <a:pt x="0" y="3301"/>
                </a:lnTo>
                <a:lnTo>
                  <a:pt x="9283" y="2400"/>
                </a:lnTo>
                <a:lnTo>
                  <a:pt x="4000" y="1625"/>
                </a:lnTo>
                <a:lnTo>
                  <a:pt x="3657" y="1015"/>
                </a:lnTo>
                <a:lnTo>
                  <a:pt x="685" y="0"/>
                </a:lnTo>
                <a:close/>
              </a:path>
            </a:pathLst>
          </a:custGeom>
          <a:solidFill>
            <a:srgbClr val="FFFFFF"/>
          </a:solidFill>
        </p:spPr>
        <p:txBody>
          <a:bodyPr wrap="square" lIns="0" tIns="0" rIns="0" bIns="0" rtlCol="0"/>
          <a:lstStyle/>
          <a:p>
            <a:endParaRPr/>
          </a:p>
        </p:txBody>
      </p:sp>
      <p:sp>
        <p:nvSpPr>
          <p:cNvPr id="116" name="object 116"/>
          <p:cNvSpPr/>
          <p:nvPr/>
        </p:nvSpPr>
        <p:spPr>
          <a:xfrm>
            <a:off x="1134977" y="1179455"/>
            <a:ext cx="21590" cy="3175"/>
          </a:xfrm>
          <a:custGeom>
            <a:avLst/>
            <a:gdLst/>
            <a:ahLst/>
            <a:cxnLst/>
            <a:rect l="l" t="t" r="r" b="b"/>
            <a:pathLst>
              <a:path w="21590" h="3175">
                <a:moveTo>
                  <a:pt x="13644" y="0"/>
                </a:moveTo>
                <a:lnTo>
                  <a:pt x="8809" y="1088"/>
                </a:lnTo>
                <a:lnTo>
                  <a:pt x="1906" y="2341"/>
                </a:lnTo>
                <a:lnTo>
                  <a:pt x="0" y="3087"/>
                </a:lnTo>
                <a:lnTo>
                  <a:pt x="10152" y="2654"/>
                </a:lnTo>
                <a:lnTo>
                  <a:pt x="14046" y="1743"/>
                </a:lnTo>
                <a:lnTo>
                  <a:pt x="19380" y="879"/>
                </a:lnTo>
                <a:lnTo>
                  <a:pt x="20973" y="239"/>
                </a:lnTo>
                <a:lnTo>
                  <a:pt x="13644" y="0"/>
                </a:lnTo>
                <a:close/>
              </a:path>
            </a:pathLst>
          </a:custGeom>
          <a:solidFill>
            <a:srgbClr val="FFFFFF"/>
          </a:solidFill>
        </p:spPr>
        <p:txBody>
          <a:bodyPr wrap="square" lIns="0" tIns="0" rIns="0" bIns="0" rtlCol="0"/>
          <a:lstStyle/>
          <a:p>
            <a:endParaRPr/>
          </a:p>
        </p:txBody>
      </p:sp>
      <p:sp>
        <p:nvSpPr>
          <p:cNvPr id="117" name="object 117"/>
          <p:cNvSpPr/>
          <p:nvPr/>
        </p:nvSpPr>
        <p:spPr>
          <a:xfrm>
            <a:off x="862183" y="1240194"/>
            <a:ext cx="5080" cy="6985"/>
          </a:xfrm>
          <a:custGeom>
            <a:avLst/>
            <a:gdLst/>
            <a:ahLst/>
            <a:cxnLst/>
            <a:rect l="l" t="t" r="r" b="b"/>
            <a:pathLst>
              <a:path w="5080" h="6984">
                <a:moveTo>
                  <a:pt x="1473" y="0"/>
                </a:moveTo>
                <a:lnTo>
                  <a:pt x="0" y="6883"/>
                </a:lnTo>
                <a:lnTo>
                  <a:pt x="4470" y="4610"/>
                </a:lnTo>
                <a:lnTo>
                  <a:pt x="1473" y="0"/>
                </a:lnTo>
                <a:close/>
              </a:path>
            </a:pathLst>
          </a:custGeom>
          <a:solidFill>
            <a:srgbClr val="FFFFFF"/>
          </a:solidFill>
        </p:spPr>
        <p:txBody>
          <a:bodyPr wrap="square" lIns="0" tIns="0" rIns="0" bIns="0" rtlCol="0"/>
          <a:lstStyle/>
          <a:p>
            <a:endParaRPr/>
          </a:p>
        </p:txBody>
      </p:sp>
      <p:sp>
        <p:nvSpPr>
          <p:cNvPr id="118" name="object 118"/>
          <p:cNvSpPr/>
          <p:nvPr/>
        </p:nvSpPr>
        <p:spPr>
          <a:xfrm>
            <a:off x="658663" y="1389773"/>
            <a:ext cx="20320" cy="20955"/>
          </a:xfrm>
          <a:custGeom>
            <a:avLst/>
            <a:gdLst/>
            <a:ahLst/>
            <a:cxnLst/>
            <a:rect l="l" t="t" r="r" b="b"/>
            <a:pathLst>
              <a:path w="20320" h="20955">
                <a:moveTo>
                  <a:pt x="10295" y="6836"/>
                </a:moveTo>
                <a:lnTo>
                  <a:pt x="4516" y="13899"/>
                </a:lnTo>
                <a:lnTo>
                  <a:pt x="785" y="18553"/>
                </a:lnTo>
                <a:lnTo>
                  <a:pt x="0" y="20743"/>
                </a:lnTo>
                <a:lnTo>
                  <a:pt x="3056" y="20412"/>
                </a:lnTo>
                <a:lnTo>
                  <a:pt x="10617" y="12621"/>
                </a:lnTo>
                <a:lnTo>
                  <a:pt x="11986" y="9671"/>
                </a:lnTo>
                <a:lnTo>
                  <a:pt x="13111" y="7138"/>
                </a:lnTo>
                <a:lnTo>
                  <a:pt x="10912" y="7138"/>
                </a:lnTo>
                <a:lnTo>
                  <a:pt x="10295" y="6836"/>
                </a:lnTo>
                <a:close/>
              </a:path>
              <a:path w="20320" h="20955">
                <a:moveTo>
                  <a:pt x="19289" y="0"/>
                </a:moveTo>
                <a:lnTo>
                  <a:pt x="15077" y="3559"/>
                </a:lnTo>
                <a:lnTo>
                  <a:pt x="10912" y="7138"/>
                </a:lnTo>
                <a:lnTo>
                  <a:pt x="13111" y="7138"/>
                </a:lnTo>
                <a:lnTo>
                  <a:pt x="20049" y="359"/>
                </a:lnTo>
                <a:lnTo>
                  <a:pt x="19289" y="0"/>
                </a:lnTo>
                <a:close/>
              </a:path>
            </a:pathLst>
          </a:custGeom>
          <a:solidFill>
            <a:srgbClr val="FFFFFF"/>
          </a:solidFill>
        </p:spPr>
        <p:txBody>
          <a:bodyPr wrap="square" lIns="0" tIns="0" rIns="0" bIns="0" rtlCol="0"/>
          <a:lstStyle/>
          <a:p>
            <a:endParaRPr/>
          </a:p>
        </p:txBody>
      </p:sp>
      <p:sp>
        <p:nvSpPr>
          <p:cNvPr id="119" name="object 119"/>
          <p:cNvSpPr/>
          <p:nvPr/>
        </p:nvSpPr>
        <p:spPr>
          <a:xfrm>
            <a:off x="668964" y="1390895"/>
            <a:ext cx="4445" cy="5715"/>
          </a:xfrm>
          <a:custGeom>
            <a:avLst/>
            <a:gdLst/>
            <a:ahLst/>
            <a:cxnLst/>
            <a:rect l="l" t="t" r="r" b="b"/>
            <a:pathLst>
              <a:path w="4445" h="5715">
                <a:moveTo>
                  <a:pt x="4343" y="0"/>
                </a:moveTo>
                <a:lnTo>
                  <a:pt x="1778" y="3149"/>
                </a:lnTo>
                <a:lnTo>
                  <a:pt x="647" y="4711"/>
                </a:lnTo>
                <a:lnTo>
                  <a:pt x="0" y="5715"/>
                </a:lnTo>
                <a:lnTo>
                  <a:pt x="1397" y="3949"/>
                </a:lnTo>
                <a:lnTo>
                  <a:pt x="2844" y="2057"/>
                </a:lnTo>
                <a:lnTo>
                  <a:pt x="4343" y="0"/>
                </a:lnTo>
                <a:close/>
              </a:path>
            </a:pathLst>
          </a:custGeom>
          <a:solidFill>
            <a:srgbClr val="FFFFFF"/>
          </a:solidFill>
        </p:spPr>
        <p:txBody>
          <a:bodyPr wrap="square" lIns="0" tIns="0" rIns="0" bIns="0" rtlCol="0"/>
          <a:lstStyle/>
          <a:p>
            <a:endParaRPr/>
          </a:p>
        </p:txBody>
      </p:sp>
      <p:sp>
        <p:nvSpPr>
          <p:cNvPr id="120" name="object 120"/>
          <p:cNvSpPr/>
          <p:nvPr/>
        </p:nvSpPr>
        <p:spPr>
          <a:xfrm>
            <a:off x="1899824" y="1750663"/>
            <a:ext cx="1905" cy="15875"/>
          </a:xfrm>
          <a:custGeom>
            <a:avLst/>
            <a:gdLst/>
            <a:ahLst/>
            <a:cxnLst/>
            <a:rect l="l" t="t" r="r" b="b"/>
            <a:pathLst>
              <a:path w="1905" h="15875">
                <a:moveTo>
                  <a:pt x="0" y="0"/>
                </a:moveTo>
                <a:lnTo>
                  <a:pt x="266" y="10032"/>
                </a:lnTo>
                <a:lnTo>
                  <a:pt x="888" y="11760"/>
                </a:lnTo>
                <a:lnTo>
                  <a:pt x="1320" y="13525"/>
                </a:lnTo>
                <a:lnTo>
                  <a:pt x="1866" y="15265"/>
                </a:lnTo>
                <a:lnTo>
                  <a:pt x="1530" y="10032"/>
                </a:lnTo>
                <a:lnTo>
                  <a:pt x="634" y="5092"/>
                </a:lnTo>
                <a:lnTo>
                  <a:pt x="0" y="0"/>
                </a:lnTo>
                <a:close/>
              </a:path>
            </a:pathLst>
          </a:custGeom>
          <a:solidFill>
            <a:srgbClr val="FFFFFF"/>
          </a:solidFill>
        </p:spPr>
        <p:txBody>
          <a:bodyPr wrap="square" lIns="0" tIns="0" rIns="0" bIns="0" rtlCol="0"/>
          <a:lstStyle/>
          <a:p>
            <a:endParaRPr/>
          </a:p>
        </p:txBody>
      </p:sp>
      <p:sp>
        <p:nvSpPr>
          <p:cNvPr id="121" name="object 121"/>
          <p:cNvSpPr/>
          <p:nvPr/>
        </p:nvSpPr>
        <p:spPr>
          <a:xfrm>
            <a:off x="1889464" y="1725434"/>
            <a:ext cx="5080" cy="12700"/>
          </a:xfrm>
          <a:custGeom>
            <a:avLst/>
            <a:gdLst/>
            <a:ahLst/>
            <a:cxnLst/>
            <a:rect l="l" t="t" r="r" b="b"/>
            <a:pathLst>
              <a:path w="5080" h="12700">
                <a:moveTo>
                  <a:pt x="0" y="0"/>
                </a:moveTo>
                <a:lnTo>
                  <a:pt x="2565" y="9817"/>
                </a:lnTo>
                <a:lnTo>
                  <a:pt x="2349" y="12547"/>
                </a:lnTo>
                <a:lnTo>
                  <a:pt x="4991" y="8267"/>
                </a:lnTo>
                <a:lnTo>
                  <a:pt x="0" y="0"/>
                </a:lnTo>
                <a:close/>
              </a:path>
            </a:pathLst>
          </a:custGeom>
          <a:solidFill>
            <a:srgbClr val="FFFFFF"/>
          </a:solidFill>
        </p:spPr>
        <p:txBody>
          <a:bodyPr wrap="square" lIns="0" tIns="0" rIns="0" bIns="0" rtlCol="0"/>
          <a:lstStyle/>
          <a:p>
            <a:endParaRPr/>
          </a:p>
        </p:txBody>
      </p:sp>
      <p:sp>
        <p:nvSpPr>
          <p:cNvPr id="122" name="object 122"/>
          <p:cNvSpPr/>
          <p:nvPr/>
        </p:nvSpPr>
        <p:spPr>
          <a:xfrm>
            <a:off x="562499" y="2242254"/>
            <a:ext cx="5715" cy="12065"/>
          </a:xfrm>
          <a:custGeom>
            <a:avLst/>
            <a:gdLst/>
            <a:ahLst/>
            <a:cxnLst/>
            <a:rect l="l" t="t" r="r" b="b"/>
            <a:pathLst>
              <a:path w="5715" h="12064">
                <a:moveTo>
                  <a:pt x="0" y="0"/>
                </a:moveTo>
                <a:lnTo>
                  <a:pt x="330" y="2425"/>
                </a:lnTo>
                <a:lnTo>
                  <a:pt x="5219" y="11544"/>
                </a:lnTo>
                <a:lnTo>
                  <a:pt x="1282" y="558"/>
                </a:lnTo>
                <a:lnTo>
                  <a:pt x="0" y="0"/>
                </a:lnTo>
                <a:close/>
              </a:path>
            </a:pathLst>
          </a:custGeom>
          <a:solidFill>
            <a:srgbClr val="FFFFFF"/>
          </a:solidFill>
        </p:spPr>
        <p:txBody>
          <a:bodyPr wrap="square" lIns="0" tIns="0" rIns="0" bIns="0" rtlCol="0"/>
          <a:lstStyle/>
          <a:p>
            <a:endParaRPr/>
          </a:p>
        </p:txBody>
      </p:sp>
      <p:sp>
        <p:nvSpPr>
          <p:cNvPr id="123" name="object 123"/>
          <p:cNvSpPr/>
          <p:nvPr/>
        </p:nvSpPr>
        <p:spPr>
          <a:xfrm>
            <a:off x="680372" y="2399396"/>
            <a:ext cx="2540" cy="6985"/>
          </a:xfrm>
          <a:custGeom>
            <a:avLst/>
            <a:gdLst/>
            <a:ahLst/>
            <a:cxnLst/>
            <a:rect l="l" t="t" r="r" b="b"/>
            <a:pathLst>
              <a:path w="2540" h="6985">
                <a:moveTo>
                  <a:pt x="0" y="0"/>
                </a:moveTo>
                <a:lnTo>
                  <a:pt x="2451" y="6705"/>
                </a:lnTo>
                <a:lnTo>
                  <a:pt x="2425" y="2425"/>
                </a:lnTo>
                <a:lnTo>
                  <a:pt x="0" y="0"/>
                </a:lnTo>
                <a:close/>
              </a:path>
            </a:pathLst>
          </a:custGeom>
          <a:solidFill>
            <a:srgbClr val="FFFFFF"/>
          </a:solidFill>
        </p:spPr>
        <p:txBody>
          <a:bodyPr wrap="square" lIns="0" tIns="0" rIns="0" bIns="0" rtlCol="0"/>
          <a:lstStyle/>
          <a:p>
            <a:endParaRPr/>
          </a:p>
        </p:txBody>
      </p:sp>
      <p:sp>
        <p:nvSpPr>
          <p:cNvPr id="124" name="object 124"/>
          <p:cNvSpPr/>
          <p:nvPr/>
        </p:nvSpPr>
        <p:spPr>
          <a:xfrm>
            <a:off x="804519" y="2493178"/>
            <a:ext cx="13335" cy="8890"/>
          </a:xfrm>
          <a:custGeom>
            <a:avLst/>
            <a:gdLst/>
            <a:ahLst/>
            <a:cxnLst/>
            <a:rect l="l" t="t" r="r" b="b"/>
            <a:pathLst>
              <a:path w="13334" h="8889">
                <a:moveTo>
                  <a:pt x="0" y="0"/>
                </a:moveTo>
                <a:lnTo>
                  <a:pt x="2468" y="1682"/>
                </a:lnTo>
                <a:lnTo>
                  <a:pt x="8190" y="6092"/>
                </a:lnTo>
                <a:lnTo>
                  <a:pt x="11614" y="8262"/>
                </a:lnTo>
                <a:lnTo>
                  <a:pt x="12903" y="7116"/>
                </a:lnTo>
                <a:lnTo>
                  <a:pt x="7010" y="3713"/>
                </a:lnTo>
                <a:lnTo>
                  <a:pt x="0" y="0"/>
                </a:lnTo>
                <a:close/>
              </a:path>
            </a:pathLst>
          </a:custGeom>
          <a:solidFill>
            <a:srgbClr val="FFFFFF"/>
          </a:solidFill>
        </p:spPr>
        <p:txBody>
          <a:bodyPr wrap="square" lIns="0" tIns="0" rIns="0" bIns="0" rtlCol="0"/>
          <a:lstStyle/>
          <a:p>
            <a:endParaRPr/>
          </a:p>
        </p:txBody>
      </p:sp>
      <p:sp>
        <p:nvSpPr>
          <p:cNvPr id="125" name="object 125"/>
          <p:cNvSpPr/>
          <p:nvPr/>
        </p:nvSpPr>
        <p:spPr>
          <a:xfrm>
            <a:off x="938077" y="2497140"/>
            <a:ext cx="8890" cy="5715"/>
          </a:xfrm>
          <a:custGeom>
            <a:avLst/>
            <a:gdLst/>
            <a:ahLst/>
            <a:cxnLst/>
            <a:rect l="l" t="t" r="r" b="b"/>
            <a:pathLst>
              <a:path w="8890" h="5714">
                <a:moveTo>
                  <a:pt x="0" y="0"/>
                </a:moveTo>
                <a:lnTo>
                  <a:pt x="1003" y="2781"/>
                </a:lnTo>
                <a:lnTo>
                  <a:pt x="88" y="2857"/>
                </a:lnTo>
                <a:lnTo>
                  <a:pt x="8864" y="5638"/>
                </a:lnTo>
                <a:lnTo>
                  <a:pt x="5603" y="2108"/>
                </a:lnTo>
                <a:lnTo>
                  <a:pt x="5041" y="2108"/>
                </a:lnTo>
                <a:lnTo>
                  <a:pt x="0" y="0"/>
                </a:lnTo>
                <a:close/>
              </a:path>
              <a:path w="8890" h="5714">
                <a:moveTo>
                  <a:pt x="5029" y="1485"/>
                </a:moveTo>
                <a:lnTo>
                  <a:pt x="5041" y="2108"/>
                </a:lnTo>
                <a:lnTo>
                  <a:pt x="5603" y="2108"/>
                </a:lnTo>
                <a:lnTo>
                  <a:pt x="5029" y="1485"/>
                </a:lnTo>
                <a:close/>
              </a:path>
            </a:pathLst>
          </a:custGeom>
          <a:solidFill>
            <a:srgbClr val="FFFFFF"/>
          </a:solidFill>
        </p:spPr>
        <p:txBody>
          <a:bodyPr wrap="square" lIns="0" tIns="0" rIns="0" bIns="0" rtlCol="0"/>
          <a:lstStyle/>
          <a:p>
            <a:endParaRPr/>
          </a:p>
        </p:txBody>
      </p:sp>
      <p:sp>
        <p:nvSpPr>
          <p:cNvPr id="126" name="object 126"/>
          <p:cNvSpPr/>
          <p:nvPr/>
        </p:nvSpPr>
        <p:spPr>
          <a:xfrm>
            <a:off x="1028667" y="2521095"/>
            <a:ext cx="13970" cy="1270"/>
          </a:xfrm>
          <a:custGeom>
            <a:avLst/>
            <a:gdLst/>
            <a:ahLst/>
            <a:cxnLst/>
            <a:rect l="l" t="t" r="r" b="b"/>
            <a:pathLst>
              <a:path w="13969" h="1269">
                <a:moveTo>
                  <a:pt x="1752" y="0"/>
                </a:moveTo>
                <a:lnTo>
                  <a:pt x="0" y="508"/>
                </a:lnTo>
                <a:lnTo>
                  <a:pt x="4432" y="927"/>
                </a:lnTo>
                <a:lnTo>
                  <a:pt x="8940" y="977"/>
                </a:lnTo>
                <a:lnTo>
                  <a:pt x="13385" y="1193"/>
                </a:lnTo>
                <a:lnTo>
                  <a:pt x="9512" y="787"/>
                </a:lnTo>
                <a:lnTo>
                  <a:pt x="5600" y="533"/>
                </a:lnTo>
                <a:lnTo>
                  <a:pt x="1752" y="0"/>
                </a:lnTo>
                <a:close/>
              </a:path>
            </a:pathLst>
          </a:custGeom>
          <a:solidFill>
            <a:srgbClr val="FFFFFF"/>
          </a:solidFill>
        </p:spPr>
        <p:txBody>
          <a:bodyPr wrap="square" lIns="0" tIns="0" rIns="0" bIns="0" rtlCol="0"/>
          <a:lstStyle/>
          <a:p>
            <a:endParaRPr/>
          </a:p>
        </p:txBody>
      </p:sp>
      <p:sp>
        <p:nvSpPr>
          <p:cNvPr id="127" name="object 127"/>
          <p:cNvSpPr/>
          <p:nvPr/>
        </p:nvSpPr>
        <p:spPr>
          <a:xfrm>
            <a:off x="1058801" y="2526747"/>
            <a:ext cx="54610" cy="8255"/>
          </a:xfrm>
          <a:custGeom>
            <a:avLst/>
            <a:gdLst/>
            <a:ahLst/>
            <a:cxnLst/>
            <a:rect l="l" t="t" r="r" b="b"/>
            <a:pathLst>
              <a:path w="54609" h="8255">
                <a:moveTo>
                  <a:pt x="7188" y="0"/>
                </a:moveTo>
                <a:lnTo>
                  <a:pt x="0" y="1879"/>
                </a:lnTo>
                <a:lnTo>
                  <a:pt x="14289" y="3754"/>
                </a:lnTo>
                <a:lnTo>
                  <a:pt x="42925" y="6680"/>
                </a:lnTo>
                <a:lnTo>
                  <a:pt x="54178" y="8140"/>
                </a:lnTo>
                <a:lnTo>
                  <a:pt x="50419" y="5930"/>
                </a:lnTo>
                <a:lnTo>
                  <a:pt x="21501" y="3505"/>
                </a:lnTo>
                <a:lnTo>
                  <a:pt x="17208" y="2946"/>
                </a:lnTo>
                <a:lnTo>
                  <a:pt x="13068" y="2247"/>
                </a:lnTo>
                <a:lnTo>
                  <a:pt x="9461" y="1282"/>
                </a:lnTo>
                <a:lnTo>
                  <a:pt x="7188" y="0"/>
                </a:lnTo>
                <a:close/>
              </a:path>
            </a:pathLst>
          </a:custGeom>
          <a:solidFill>
            <a:srgbClr val="FFFFFF"/>
          </a:solidFill>
        </p:spPr>
        <p:txBody>
          <a:bodyPr wrap="square" lIns="0" tIns="0" rIns="0" bIns="0" rtlCol="0"/>
          <a:lstStyle/>
          <a:p>
            <a:endParaRPr/>
          </a:p>
        </p:txBody>
      </p:sp>
      <p:sp>
        <p:nvSpPr>
          <p:cNvPr id="128" name="object 128"/>
          <p:cNvSpPr/>
          <p:nvPr/>
        </p:nvSpPr>
        <p:spPr>
          <a:xfrm>
            <a:off x="1146775" y="2545033"/>
            <a:ext cx="12065" cy="1270"/>
          </a:xfrm>
          <a:custGeom>
            <a:avLst/>
            <a:gdLst/>
            <a:ahLst/>
            <a:cxnLst/>
            <a:rect l="l" t="t" r="r" b="b"/>
            <a:pathLst>
              <a:path w="12065" h="1269">
                <a:moveTo>
                  <a:pt x="11849" y="0"/>
                </a:moveTo>
                <a:lnTo>
                  <a:pt x="9829" y="82"/>
                </a:lnTo>
                <a:lnTo>
                  <a:pt x="0" y="180"/>
                </a:lnTo>
                <a:lnTo>
                  <a:pt x="1003" y="396"/>
                </a:lnTo>
                <a:lnTo>
                  <a:pt x="1295" y="511"/>
                </a:lnTo>
                <a:lnTo>
                  <a:pt x="1892" y="663"/>
                </a:lnTo>
                <a:lnTo>
                  <a:pt x="10515" y="1057"/>
                </a:lnTo>
                <a:lnTo>
                  <a:pt x="10572" y="227"/>
                </a:lnTo>
                <a:lnTo>
                  <a:pt x="11849" y="0"/>
                </a:lnTo>
                <a:close/>
              </a:path>
            </a:pathLst>
          </a:custGeom>
          <a:solidFill>
            <a:srgbClr val="FFFFFF"/>
          </a:solidFill>
        </p:spPr>
        <p:txBody>
          <a:bodyPr wrap="square" lIns="0" tIns="0" rIns="0" bIns="0" rtlCol="0"/>
          <a:lstStyle/>
          <a:p>
            <a:endParaRPr/>
          </a:p>
        </p:txBody>
      </p:sp>
      <p:sp>
        <p:nvSpPr>
          <p:cNvPr id="129" name="object 129"/>
          <p:cNvSpPr/>
          <p:nvPr/>
        </p:nvSpPr>
        <p:spPr>
          <a:xfrm>
            <a:off x="1145709" y="2545698"/>
            <a:ext cx="4445" cy="635"/>
          </a:xfrm>
          <a:custGeom>
            <a:avLst/>
            <a:gdLst/>
            <a:ahLst/>
            <a:cxnLst/>
            <a:rect l="l" t="t" r="r" b="b"/>
            <a:pathLst>
              <a:path w="4444" h="635">
                <a:moveTo>
                  <a:pt x="2952" y="0"/>
                </a:moveTo>
                <a:lnTo>
                  <a:pt x="0" y="55"/>
                </a:lnTo>
                <a:lnTo>
                  <a:pt x="1775" y="442"/>
                </a:lnTo>
                <a:lnTo>
                  <a:pt x="4139" y="609"/>
                </a:lnTo>
                <a:lnTo>
                  <a:pt x="2952" y="0"/>
                </a:lnTo>
                <a:close/>
              </a:path>
            </a:pathLst>
          </a:custGeom>
          <a:solidFill>
            <a:srgbClr val="FFFFFF"/>
          </a:solidFill>
        </p:spPr>
        <p:txBody>
          <a:bodyPr wrap="square" lIns="0" tIns="0" rIns="0" bIns="0" rtlCol="0"/>
          <a:lstStyle/>
          <a:p>
            <a:endParaRPr/>
          </a:p>
        </p:txBody>
      </p:sp>
      <p:sp>
        <p:nvSpPr>
          <p:cNvPr id="130" name="object 130"/>
          <p:cNvSpPr/>
          <p:nvPr/>
        </p:nvSpPr>
        <p:spPr>
          <a:xfrm>
            <a:off x="1178147" y="2545257"/>
            <a:ext cx="21590" cy="3175"/>
          </a:xfrm>
          <a:custGeom>
            <a:avLst/>
            <a:gdLst/>
            <a:ahLst/>
            <a:cxnLst/>
            <a:rect l="l" t="t" r="r" b="b"/>
            <a:pathLst>
              <a:path w="21590" h="3175">
                <a:moveTo>
                  <a:pt x="17873" y="2387"/>
                </a:moveTo>
                <a:lnTo>
                  <a:pt x="12897" y="2400"/>
                </a:lnTo>
                <a:lnTo>
                  <a:pt x="9080" y="3098"/>
                </a:lnTo>
                <a:lnTo>
                  <a:pt x="17873" y="2387"/>
                </a:lnTo>
                <a:close/>
              </a:path>
              <a:path w="21590" h="3175">
                <a:moveTo>
                  <a:pt x="11747" y="0"/>
                </a:moveTo>
                <a:lnTo>
                  <a:pt x="0" y="1562"/>
                </a:lnTo>
                <a:lnTo>
                  <a:pt x="2463" y="2400"/>
                </a:lnTo>
                <a:lnTo>
                  <a:pt x="17873" y="2387"/>
                </a:lnTo>
                <a:lnTo>
                  <a:pt x="21170" y="2120"/>
                </a:lnTo>
                <a:lnTo>
                  <a:pt x="18630" y="1295"/>
                </a:lnTo>
                <a:lnTo>
                  <a:pt x="11747" y="0"/>
                </a:lnTo>
                <a:close/>
              </a:path>
            </a:pathLst>
          </a:custGeom>
          <a:solidFill>
            <a:srgbClr val="FFFFFF"/>
          </a:solidFill>
        </p:spPr>
        <p:txBody>
          <a:bodyPr wrap="square" lIns="0" tIns="0" rIns="0" bIns="0" rtlCol="0"/>
          <a:lstStyle/>
          <a:p>
            <a:endParaRPr/>
          </a:p>
        </p:txBody>
      </p:sp>
      <p:sp>
        <p:nvSpPr>
          <p:cNvPr id="131" name="object 131"/>
          <p:cNvSpPr/>
          <p:nvPr/>
        </p:nvSpPr>
        <p:spPr>
          <a:xfrm>
            <a:off x="1194885" y="2542234"/>
            <a:ext cx="6350" cy="1270"/>
          </a:xfrm>
          <a:custGeom>
            <a:avLst/>
            <a:gdLst/>
            <a:ahLst/>
            <a:cxnLst/>
            <a:rect l="l" t="t" r="r" b="b"/>
            <a:pathLst>
              <a:path w="6350" h="1269">
                <a:moveTo>
                  <a:pt x="6045" y="0"/>
                </a:moveTo>
                <a:lnTo>
                  <a:pt x="0" y="685"/>
                </a:lnTo>
                <a:lnTo>
                  <a:pt x="1066" y="1041"/>
                </a:lnTo>
                <a:lnTo>
                  <a:pt x="2692" y="1130"/>
                </a:lnTo>
                <a:lnTo>
                  <a:pt x="6045" y="0"/>
                </a:lnTo>
                <a:close/>
              </a:path>
            </a:pathLst>
          </a:custGeom>
          <a:solidFill>
            <a:srgbClr val="FFFFFF"/>
          </a:solidFill>
        </p:spPr>
        <p:txBody>
          <a:bodyPr wrap="square" lIns="0" tIns="0" rIns="0" bIns="0" rtlCol="0"/>
          <a:lstStyle/>
          <a:p>
            <a:endParaRPr/>
          </a:p>
        </p:txBody>
      </p:sp>
      <p:sp>
        <p:nvSpPr>
          <p:cNvPr id="132" name="object 132"/>
          <p:cNvSpPr/>
          <p:nvPr/>
        </p:nvSpPr>
        <p:spPr>
          <a:xfrm>
            <a:off x="1182026" y="2541098"/>
            <a:ext cx="13335" cy="3810"/>
          </a:xfrm>
          <a:custGeom>
            <a:avLst/>
            <a:gdLst/>
            <a:ahLst/>
            <a:cxnLst/>
            <a:rect l="l" t="t" r="r" b="b"/>
            <a:pathLst>
              <a:path w="13334" h="3810">
                <a:moveTo>
                  <a:pt x="7988" y="1219"/>
                </a:moveTo>
                <a:lnTo>
                  <a:pt x="5473" y="2362"/>
                </a:lnTo>
                <a:lnTo>
                  <a:pt x="0" y="3276"/>
                </a:lnTo>
                <a:lnTo>
                  <a:pt x="8012" y="2374"/>
                </a:lnTo>
                <a:lnTo>
                  <a:pt x="6959" y="2374"/>
                </a:lnTo>
                <a:lnTo>
                  <a:pt x="7988" y="1219"/>
                </a:lnTo>
                <a:close/>
              </a:path>
              <a:path w="13334" h="3810">
                <a:moveTo>
                  <a:pt x="10947" y="0"/>
                </a:moveTo>
                <a:lnTo>
                  <a:pt x="6959" y="2374"/>
                </a:lnTo>
                <a:lnTo>
                  <a:pt x="8125" y="2362"/>
                </a:lnTo>
                <a:lnTo>
                  <a:pt x="12865" y="1828"/>
                </a:lnTo>
                <a:lnTo>
                  <a:pt x="11137" y="1244"/>
                </a:lnTo>
                <a:lnTo>
                  <a:pt x="10947" y="0"/>
                </a:lnTo>
                <a:close/>
              </a:path>
            </a:pathLst>
          </a:custGeom>
          <a:solidFill>
            <a:srgbClr val="FFFFFF"/>
          </a:solidFill>
        </p:spPr>
        <p:txBody>
          <a:bodyPr wrap="square" lIns="0" tIns="0" rIns="0" bIns="0" rtlCol="0"/>
          <a:lstStyle/>
          <a:p>
            <a:endParaRPr/>
          </a:p>
        </p:txBody>
      </p:sp>
      <p:sp>
        <p:nvSpPr>
          <p:cNvPr id="133" name="object 133"/>
          <p:cNvSpPr/>
          <p:nvPr/>
        </p:nvSpPr>
        <p:spPr>
          <a:xfrm>
            <a:off x="1156283" y="2541097"/>
            <a:ext cx="19050" cy="3175"/>
          </a:xfrm>
          <a:custGeom>
            <a:avLst/>
            <a:gdLst/>
            <a:ahLst/>
            <a:cxnLst/>
            <a:rect l="l" t="t" r="r" b="b"/>
            <a:pathLst>
              <a:path w="19050" h="3175">
                <a:moveTo>
                  <a:pt x="15152" y="0"/>
                </a:moveTo>
                <a:lnTo>
                  <a:pt x="3088" y="500"/>
                </a:lnTo>
                <a:lnTo>
                  <a:pt x="0" y="1466"/>
                </a:lnTo>
                <a:lnTo>
                  <a:pt x="5310" y="2386"/>
                </a:lnTo>
                <a:lnTo>
                  <a:pt x="18441" y="2743"/>
                </a:lnTo>
                <a:lnTo>
                  <a:pt x="13502" y="2069"/>
                </a:lnTo>
                <a:lnTo>
                  <a:pt x="9929" y="1433"/>
                </a:lnTo>
                <a:lnTo>
                  <a:pt x="9790" y="766"/>
                </a:lnTo>
                <a:lnTo>
                  <a:pt x="15152" y="0"/>
                </a:lnTo>
                <a:close/>
              </a:path>
            </a:pathLst>
          </a:custGeom>
          <a:solidFill>
            <a:srgbClr val="FFFFFF"/>
          </a:solidFill>
        </p:spPr>
        <p:txBody>
          <a:bodyPr wrap="square" lIns="0" tIns="0" rIns="0" bIns="0" rtlCol="0"/>
          <a:lstStyle/>
          <a:p>
            <a:endParaRPr/>
          </a:p>
        </p:txBody>
      </p:sp>
      <p:sp>
        <p:nvSpPr>
          <p:cNvPr id="134" name="object 134"/>
          <p:cNvSpPr/>
          <p:nvPr/>
        </p:nvSpPr>
        <p:spPr>
          <a:xfrm>
            <a:off x="1101515" y="2529425"/>
            <a:ext cx="16510" cy="3175"/>
          </a:xfrm>
          <a:custGeom>
            <a:avLst/>
            <a:gdLst/>
            <a:ahLst/>
            <a:cxnLst/>
            <a:rect l="l" t="t" r="r" b="b"/>
            <a:pathLst>
              <a:path w="16509" h="3175">
                <a:moveTo>
                  <a:pt x="9327" y="393"/>
                </a:moveTo>
                <a:lnTo>
                  <a:pt x="3771" y="393"/>
                </a:lnTo>
                <a:lnTo>
                  <a:pt x="16509" y="3124"/>
                </a:lnTo>
                <a:lnTo>
                  <a:pt x="16090" y="1930"/>
                </a:lnTo>
                <a:lnTo>
                  <a:pt x="9327" y="393"/>
                </a:lnTo>
                <a:close/>
              </a:path>
              <a:path w="16509" h="3175">
                <a:moveTo>
                  <a:pt x="7594" y="0"/>
                </a:moveTo>
                <a:lnTo>
                  <a:pt x="2527" y="393"/>
                </a:lnTo>
                <a:lnTo>
                  <a:pt x="0" y="444"/>
                </a:lnTo>
                <a:lnTo>
                  <a:pt x="3771" y="393"/>
                </a:lnTo>
                <a:lnTo>
                  <a:pt x="9327" y="393"/>
                </a:lnTo>
                <a:lnTo>
                  <a:pt x="7594" y="0"/>
                </a:lnTo>
                <a:close/>
              </a:path>
            </a:pathLst>
          </a:custGeom>
          <a:solidFill>
            <a:srgbClr val="FFFFFF"/>
          </a:solidFill>
        </p:spPr>
        <p:txBody>
          <a:bodyPr wrap="square" lIns="0" tIns="0" rIns="0" bIns="0" rtlCol="0"/>
          <a:lstStyle/>
          <a:p>
            <a:endParaRPr/>
          </a:p>
        </p:txBody>
      </p:sp>
      <p:sp>
        <p:nvSpPr>
          <p:cNvPr id="135" name="object 135"/>
          <p:cNvSpPr/>
          <p:nvPr/>
        </p:nvSpPr>
        <p:spPr>
          <a:xfrm>
            <a:off x="1249416" y="2539062"/>
            <a:ext cx="14604" cy="2540"/>
          </a:xfrm>
          <a:custGeom>
            <a:avLst/>
            <a:gdLst/>
            <a:ahLst/>
            <a:cxnLst/>
            <a:rect l="l" t="t" r="r" b="b"/>
            <a:pathLst>
              <a:path w="14605" h="2539">
                <a:moveTo>
                  <a:pt x="12973" y="1415"/>
                </a:moveTo>
                <a:lnTo>
                  <a:pt x="13690" y="2514"/>
                </a:lnTo>
                <a:lnTo>
                  <a:pt x="14312" y="1612"/>
                </a:lnTo>
                <a:lnTo>
                  <a:pt x="12973" y="1415"/>
                </a:lnTo>
                <a:close/>
              </a:path>
              <a:path w="14605" h="2539">
                <a:moveTo>
                  <a:pt x="8483" y="0"/>
                </a:moveTo>
                <a:lnTo>
                  <a:pt x="5664" y="698"/>
                </a:lnTo>
                <a:lnTo>
                  <a:pt x="2844" y="1435"/>
                </a:lnTo>
                <a:lnTo>
                  <a:pt x="0" y="1981"/>
                </a:lnTo>
                <a:lnTo>
                  <a:pt x="4508" y="2171"/>
                </a:lnTo>
                <a:lnTo>
                  <a:pt x="12673" y="1371"/>
                </a:lnTo>
                <a:lnTo>
                  <a:pt x="9486" y="901"/>
                </a:lnTo>
                <a:lnTo>
                  <a:pt x="8483" y="0"/>
                </a:lnTo>
                <a:close/>
              </a:path>
              <a:path w="14605" h="2539">
                <a:moveTo>
                  <a:pt x="12928" y="1346"/>
                </a:moveTo>
                <a:lnTo>
                  <a:pt x="12673" y="1371"/>
                </a:lnTo>
                <a:lnTo>
                  <a:pt x="12973" y="1415"/>
                </a:lnTo>
                <a:close/>
              </a:path>
            </a:pathLst>
          </a:custGeom>
          <a:solidFill>
            <a:srgbClr val="FFFFFF"/>
          </a:solidFill>
        </p:spPr>
        <p:txBody>
          <a:bodyPr wrap="square" lIns="0" tIns="0" rIns="0" bIns="0" rtlCol="0"/>
          <a:lstStyle/>
          <a:p>
            <a:endParaRPr/>
          </a:p>
        </p:txBody>
      </p:sp>
      <p:sp>
        <p:nvSpPr>
          <p:cNvPr id="136" name="object 136"/>
          <p:cNvSpPr/>
          <p:nvPr/>
        </p:nvSpPr>
        <p:spPr>
          <a:xfrm>
            <a:off x="1257068" y="2535895"/>
            <a:ext cx="13970" cy="3175"/>
          </a:xfrm>
          <a:custGeom>
            <a:avLst/>
            <a:gdLst/>
            <a:ahLst/>
            <a:cxnLst/>
            <a:rect l="l" t="t" r="r" b="b"/>
            <a:pathLst>
              <a:path w="13969" h="3175">
                <a:moveTo>
                  <a:pt x="13474" y="0"/>
                </a:moveTo>
                <a:lnTo>
                  <a:pt x="2006" y="1422"/>
                </a:lnTo>
                <a:lnTo>
                  <a:pt x="0" y="2374"/>
                </a:lnTo>
                <a:lnTo>
                  <a:pt x="838" y="3162"/>
                </a:lnTo>
                <a:lnTo>
                  <a:pt x="13474" y="0"/>
                </a:lnTo>
                <a:close/>
              </a:path>
            </a:pathLst>
          </a:custGeom>
          <a:solidFill>
            <a:srgbClr val="FFFFFF"/>
          </a:solidFill>
        </p:spPr>
        <p:txBody>
          <a:bodyPr wrap="square" lIns="0" tIns="0" rIns="0" bIns="0" rtlCol="0"/>
          <a:lstStyle/>
          <a:p>
            <a:endParaRPr/>
          </a:p>
        </p:txBody>
      </p:sp>
      <p:sp>
        <p:nvSpPr>
          <p:cNvPr id="137" name="object 137"/>
          <p:cNvSpPr/>
          <p:nvPr/>
        </p:nvSpPr>
        <p:spPr>
          <a:xfrm>
            <a:off x="1181758" y="2537643"/>
            <a:ext cx="25400" cy="3810"/>
          </a:xfrm>
          <a:custGeom>
            <a:avLst/>
            <a:gdLst/>
            <a:ahLst/>
            <a:cxnLst/>
            <a:rect l="l" t="t" r="r" b="b"/>
            <a:pathLst>
              <a:path w="25400" h="3810">
                <a:moveTo>
                  <a:pt x="25145" y="0"/>
                </a:moveTo>
                <a:lnTo>
                  <a:pt x="21081" y="279"/>
                </a:lnTo>
                <a:lnTo>
                  <a:pt x="0" y="3683"/>
                </a:lnTo>
                <a:lnTo>
                  <a:pt x="18886" y="1046"/>
                </a:lnTo>
                <a:lnTo>
                  <a:pt x="25145" y="0"/>
                </a:lnTo>
                <a:close/>
              </a:path>
            </a:pathLst>
          </a:custGeom>
          <a:solidFill>
            <a:srgbClr val="FFFFFF"/>
          </a:solidFill>
        </p:spPr>
        <p:txBody>
          <a:bodyPr wrap="square" lIns="0" tIns="0" rIns="0" bIns="0" rtlCol="0"/>
          <a:lstStyle/>
          <a:p>
            <a:endParaRPr/>
          </a:p>
        </p:txBody>
      </p:sp>
      <p:sp>
        <p:nvSpPr>
          <p:cNvPr id="138" name="object 138"/>
          <p:cNvSpPr/>
          <p:nvPr/>
        </p:nvSpPr>
        <p:spPr>
          <a:xfrm>
            <a:off x="1305291" y="2531019"/>
            <a:ext cx="12700" cy="5715"/>
          </a:xfrm>
          <a:custGeom>
            <a:avLst/>
            <a:gdLst/>
            <a:ahLst/>
            <a:cxnLst/>
            <a:rect l="l" t="t" r="r" b="b"/>
            <a:pathLst>
              <a:path w="12700" h="5714">
                <a:moveTo>
                  <a:pt x="12255" y="0"/>
                </a:moveTo>
                <a:lnTo>
                  <a:pt x="6832" y="2171"/>
                </a:lnTo>
                <a:lnTo>
                  <a:pt x="0" y="5600"/>
                </a:lnTo>
                <a:lnTo>
                  <a:pt x="12255" y="0"/>
                </a:lnTo>
                <a:close/>
              </a:path>
            </a:pathLst>
          </a:custGeom>
          <a:solidFill>
            <a:srgbClr val="FFFFFF"/>
          </a:solidFill>
        </p:spPr>
        <p:txBody>
          <a:bodyPr wrap="square" lIns="0" tIns="0" rIns="0" bIns="0" rtlCol="0"/>
          <a:lstStyle/>
          <a:p>
            <a:endParaRPr/>
          </a:p>
        </p:txBody>
      </p:sp>
      <p:sp>
        <p:nvSpPr>
          <p:cNvPr id="139" name="object 139"/>
          <p:cNvSpPr/>
          <p:nvPr/>
        </p:nvSpPr>
        <p:spPr>
          <a:xfrm>
            <a:off x="1339218" y="2519002"/>
            <a:ext cx="29845" cy="9525"/>
          </a:xfrm>
          <a:custGeom>
            <a:avLst/>
            <a:gdLst/>
            <a:ahLst/>
            <a:cxnLst/>
            <a:rect l="l" t="t" r="r" b="b"/>
            <a:pathLst>
              <a:path w="29844" h="9525">
                <a:moveTo>
                  <a:pt x="15437" y="6730"/>
                </a:moveTo>
                <a:lnTo>
                  <a:pt x="12827" y="6730"/>
                </a:lnTo>
                <a:lnTo>
                  <a:pt x="7480" y="9156"/>
                </a:lnTo>
                <a:lnTo>
                  <a:pt x="15437" y="6730"/>
                </a:lnTo>
                <a:close/>
              </a:path>
              <a:path w="29844" h="9525">
                <a:moveTo>
                  <a:pt x="29375" y="0"/>
                </a:moveTo>
                <a:lnTo>
                  <a:pt x="22644" y="3060"/>
                </a:lnTo>
                <a:lnTo>
                  <a:pt x="14960" y="4711"/>
                </a:lnTo>
                <a:lnTo>
                  <a:pt x="4889" y="6121"/>
                </a:lnTo>
                <a:lnTo>
                  <a:pt x="0" y="9042"/>
                </a:lnTo>
                <a:lnTo>
                  <a:pt x="12827" y="6730"/>
                </a:lnTo>
                <a:lnTo>
                  <a:pt x="15437" y="6730"/>
                </a:lnTo>
                <a:lnTo>
                  <a:pt x="16103" y="6527"/>
                </a:lnTo>
                <a:lnTo>
                  <a:pt x="23202" y="3416"/>
                </a:lnTo>
                <a:lnTo>
                  <a:pt x="29375" y="0"/>
                </a:lnTo>
                <a:close/>
              </a:path>
            </a:pathLst>
          </a:custGeom>
          <a:solidFill>
            <a:srgbClr val="FFFFFF"/>
          </a:solidFill>
        </p:spPr>
        <p:txBody>
          <a:bodyPr wrap="square" lIns="0" tIns="0" rIns="0" bIns="0" rtlCol="0"/>
          <a:lstStyle/>
          <a:p>
            <a:endParaRPr/>
          </a:p>
        </p:txBody>
      </p:sp>
      <p:sp>
        <p:nvSpPr>
          <p:cNvPr id="140" name="object 140"/>
          <p:cNvSpPr/>
          <p:nvPr/>
        </p:nvSpPr>
        <p:spPr>
          <a:xfrm>
            <a:off x="1368590" y="2513789"/>
            <a:ext cx="10795" cy="5715"/>
          </a:xfrm>
          <a:custGeom>
            <a:avLst/>
            <a:gdLst/>
            <a:ahLst/>
            <a:cxnLst/>
            <a:rect l="l" t="t" r="r" b="b"/>
            <a:pathLst>
              <a:path w="10794" h="5714">
                <a:moveTo>
                  <a:pt x="10477" y="0"/>
                </a:moveTo>
                <a:lnTo>
                  <a:pt x="7124" y="1473"/>
                </a:lnTo>
                <a:lnTo>
                  <a:pt x="0" y="5219"/>
                </a:lnTo>
                <a:lnTo>
                  <a:pt x="3594" y="3682"/>
                </a:lnTo>
                <a:lnTo>
                  <a:pt x="7086" y="2019"/>
                </a:lnTo>
                <a:lnTo>
                  <a:pt x="10477" y="0"/>
                </a:lnTo>
                <a:close/>
              </a:path>
            </a:pathLst>
          </a:custGeom>
          <a:solidFill>
            <a:srgbClr val="FFFFFF"/>
          </a:solidFill>
        </p:spPr>
        <p:txBody>
          <a:bodyPr wrap="square" lIns="0" tIns="0" rIns="0" bIns="0" rtlCol="0"/>
          <a:lstStyle/>
          <a:p>
            <a:endParaRPr/>
          </a:p>
        </p:txBody>
      </p:sp>
      <p:sp>
        <p:nvSpPr>
          <p:cNvPr id="141" name="object 141"/>
          <p:cNvSpPr/>
          <p:nvPr/>
        </p:nvSpPr>
        <p:spPr>
          <a:xfrm>
            <a:off x="1292349" y="2531830"/>
            <a:ext cx="10795" cy="2540"/>
          </a:xfrm>
          <a:custGeom>
            <a:avLst/>
            <a:gdLst/>
            <a:ahLst/>
            <a:cxnLst/>
            <a:rect l="l" t="t" r="r" b="b"/>
            <a:pathLst>
              <a:path w="10794" h="2539">
                <a:moveTo>
                  <a:pt x="5016" y="0"/>
                </a:moveTo>
                <a:lnTo>
                  <a:pt x="0" y="863"/>
                </a:lnTo>
                <a:lnTo>
                  <a:pt x="1079" y="1168"/>
                </a:lnTo>
                <a:lnTo>
                  <a:pt x="3200" y="2095"/>
                </a:lnTo>
                <a:lnTo>
                  <a:pt x="10477" y="1346"/>
                </a:lnTo>
                <a:lnTo>
                  <a:pt x="5016" y="0"/>
                </a:lnTo>
                <a:close/>
              </a:path>
            </a:pathLst>
          </a:custGeom>
          <a:solidFill>
            <a:srgbClr val="FFFFFF"/>
          </a:solidFill>
        </p:spPr>
        <p:txBody>
          <a:bodyPr wrap="square" lIns="0" tIns="0" rIns="0" bIns="0" rtlCol="0"/>
          <a:lstStyle/>
          <a:p>
            <a:endParaRPr/>
          </a:p>
        </p:txBody>
      </p:sp>
      <p:sp>
        <p:nvSpPr>
          <p:cNvPr id="142" name="object 142"/>
          <p:cNvSpPr/>
          <p:nvPr/>
        </p:nvSpPr>
        <p:spPr>
          <a:xfrm>
            <a:off x="1297180" y="2529809"/>
            <a:ext cx="11430" cy="2540"/>
          </a:xfrm>
          <a:custGeom>
            <a:avLst/>
            <a:gdLst/>
            <a:ahLst/>
            <a:cxnLst/>
            <a:rect l="l" t="t" r="r" b="b"/>
            <a:pathLst>
              <a:path w="11430" h="2539">
                <a:moveTo>
                  <a:pt x="5983" y="1093"/>
                </a:moveTo>
                <a:lnTo>
                  <a:pt x="0" y="1981"/>
                </a:lnTo>
                <a:lnTo>
                  <a:pt x="190" y="2019"/>
                </a:lnTo>
                <a:lnTo>
                  <a:pt x="5651" y="1168"/>
                </a:lnTo>
                <a:lnTo>
                  <a:pt x="5983" y="1093"/>
                </a:lnTo>
                <a:close/>
              </a:path>
              <a:path w="11430" h="2539">
                <a:moveTo>
                  <a:pt x="8594" y="507"/>
                </a:moveTo>
                <a:lnTo>
                  <a:pt x="5983" y="1093"/>
                </a:lnTo>
                <a:lnTo>
                  <a:pt x="6337" y="1041"/>
                </a:lnTo>
                <a:lnTo>
                  <a:pt x="8594" y="507"/>
                </a:lnTo>
                <a:close/>
              </a:path>
              <a:path w="11430" h="2539">
                <a:moveTo>
                  <a:pt x="10998" y="0"/>
                </a:moveTo>
                <a:lnTo>
                  <a:pt x="9613" y="266"/>
                </a:lnTo>
                <a:lnTo>
                  <a:pt x="8594" y="507"/>
                </a:lnTo>
                <a:lnTo>
                  <a:pt x="10998" y="0"/>
                </a:lnTo>
                <a:close/>
              </a:path>
            </a:pathLst>
          </a:custGeom>
          <a:solidFill>
            <a:srgbClr val="FFFFFF"/>
          </a:solidFill>
        </p:spPr>
        <p:txBody>
          <a:bodyPr wrap="square" lIns="0" tIns="0" rIns="0" bIns="0" rtlCol="0"/>
          <a:lstStyle/>
          <a:p>
            <a:endParaRPr/>
          </a:p>
        </p:txBody>
      </p:sp>
      <p:sp>
        <p:nvSpPr>
          <p:cNvPr id="143" name="object 143"/>
          <p:cNvSpPr/>
          <p:nvPr/>
        </p:nvSpPr>
        <p:spPr>
          <a:xfrm>
            <a:off x="1291084" y="2532543"/>
            <a:ext cx="1270" cy="635"/>
          </a:xfrm>
          <a:custGeom>
            <a:avLst/>
            <a:gdLst/>
            <a:ahLst/>
            <a:cxnLst/>
            <a:rect l="l" t="t" r="r" b="b"/>
            <a:pathLst>
              <a:path w="1269" h="635">
                <a:moveTo>
                  <a:pt x="0" y="368"/>
                </a:moveTo>
                <a:lnTo>
                  <a:pt x="1270" y="152"/>
                </a:lnTo>
                <a:lnTo>
                  <a:pt x="736" y="12"/>
                </a:lnTo>
                <a:lnTo>
                  <a:pt x="431" y="0"/>
                </a:lnTo>
                <a:lnTo>
                  <a:pt x="0" y="368"/>
                </a:lnTo>
                <a:close/>
              </a:path>
            </a:pathLst>
          </a:custGeom>
          <a:solidFill>
            <a:srgbClr val="FFFFFF"/>
          </a:solidFill>
        </p:spPr>
        <p:txBody>
          <a:bodyPr wrap="square" lIns="0" tIns="0" rIns="0" bIns="0" rtlCol="0"/>
          <a:lstStyle/>
          <a:p>
            <a:endParaRPr/>
          </a:p>
        </p:txBody>
      </p:sp>
      <p:sp>
        <p:nvSpPr>
          <p:cNvPr id="144" name="object 144"/>
          <p:cNvSpPr/>
          <p:nvPr/>
        </p:nvSpPr>
        <p:spPr>
          <a:xfrm>
            <a:off x="1236627" y="2532244"/>
            <a:ext cx="13970" cy="5715"/>
          </a:xfrm>
          <a:custGeom>
            <a:avLst/>
            <a:gdLst/>
            <a:ahLst/>
            <a:cxnLst/>
            <a:rect l="l" t="t" r="r" b="b"/>
            <a:pathLst>
              <a:path w="13969" h="5714">
                <a:moveTo>
                  <a:pt x="7556" y="0"/>
                </a:moveTo>
                <a:lnTo>
                  <a:pt x="5740" y="1296"/>
                </a:lnTo>
                <a:lnTo>
                  <a:pt x="5997" y="2333"/>
                </a:lnTo>
                <a:lnTo>
                  <a:pt x="5145" y="3546"/>
                </a:lnTo>
                <a:lnTo>
                  <a:pt x="0" y="5372"/>
                </a:lnTo>
                <a:lnTo>
                  <a:pt x="6476" y="3743"/>
                </a:lnTo>
                <a:lnTo>
                  <a:pt x="12317" y="2095"/>
                </a:lnTo>
                <a:lnTo>
                  <a:pt x="13889" y="742"/>
                </a:lnTo>
                <a:lnTo>
                  <a:pt x="7556" y="0"/>
                </a:lnTo>
                <a:close/>
              </a:path>
            </a:pathLst>
          </a:custGeom>
          <a:solidFill>
            <a:srgbClr val="FFFFFF"/>
          </a:solidFill>
        </p:spPr>
        <p:txBody>
          <a:bodyPr wrap="square" lIns="0" tIns="0" rIns="0" bIns="0" rtlCol="0"/>
          <a:lstStyle/>
          <a:p>
            <a:endParaRPr/>
          </a:p>
        </p:txBody>
      </p:sp>
      <p:sp>
        <p:nvSpPr>
          <p:cNvPr id="145" name="object 145"/>
          <p:cNvSpPr/>
          <p:nvPr/>
        </p:nvSpPr>
        <p:spPr>
          <a:xfrm>
            <a:off x="1270093" y="2531200"/>
            <a:ext cx="14604" cy="4445"/>
          </a:xfrm>
          <a:custGeom>
            <a:avLst/>
            <a:gdLst/>
            <a:ahLst/>
            <a:cxnLst/>
            <a:rect l="l" t="t" r="r" b="b"/>
            <a:pathLst>
              <a:path w="14605" h="4444">
                <a:moveTo>
                  <a:pt x="14287" y="0"/>
                </a:moveTo>
                <a:lnTo>
                  <a:pt x="9779" y="673"/>
                </a:lnTo>
                <a:lnTo>
                  <a:pt x="5245" y="1244"/>
                </a:lnTo>
                <a:lnTo>
                  <a:pt x="698" y="1638"/>
                </a:lnTo>
                <a:lnTo>
                  <a:pt x="1054" y="2197"/>
                </a:lnTo>
                <a:lnTo>
                  <a:pt x="3632" y="2730"/>
                </a:lnTo>
                <a:lnTo>
                  <a:pt x="0" y="3873"/>
                </a:lnTo>
                <a:lnTo>
                  <a:pt x="4847" y="2730"/>
                </a:lnTo>
                <a:lnTo>
                  <a:pt x="9563" y="1447"/>
                </a:lnTo>
                <a:lnTo>
                  <a:pt x="14287" y="0"/>
                </a:lnTo>
                <a:close/>
              </a:path>
            </a:pathLst>
          </a:custGeom>
          <a:solidFill>
            <a:srgbClr val="FFFFFF"/>
          </a:solidFill>
        </p:spPr>
        <p:txBody>
          <a:bodyPr wrap="square" lIns="0" tIns="0" rIns="0" bIns="0" rtlCol="0"/>
          <a:lstStyle/>
          <a:p>
            <a:endParaRPr/>
          </a:p>
        </p:txBody>
      </p:sp>
      <p:sp>
        <p:nvSpPr>
          <p:cNvPr id="146" name="object 146"/>
          <p:cNvSpPr/>
          <p:nvPr/>
        </p:nvSpPr>
        <p:spPr>
          <a:xfrm>
            <a:off x="1284385" y="2529310"/>
            <a:ext cx="6985" cy="1905"/>
          </a:xfrm>
          <a:custGeom>
            <a:avLst/>
            <a:gdLst/>
            <a:ahLst/>
            <a:cxnLst/>
            <a:rect l="l" t="t" r="r" b="b"/>
            <a:pathLst>
              <a:path w="6984" h="1905">
                <a:moveTo>
                  <a:pt x="6464" y="0"/>
                </a:moveTo>
                <a:lnTo>
                  <a:pt x="0" y="1892"/>
                </a:lnTo>
                <a:lnTo>
                  <a:pt x="5029" y="1181"/>
                </a:lnTo>
                <a:lnTo>
                  <a:pt x="6464" y="0"/>
                </a:lnTo>
                <a:close/>
              </a:path>
            </a:pathLst>
          </a:custGeom>
          <a:solidFill>
            <a:srgbClr val="FFFFFF"/>
          </a:solidFill>
        </p:spPr>
        <p:txBody>
          <a:bodyPr wrap="square" lIns="0" tIns="0" rIns="0" bIns="0" rtlCol="0"/>
          <a:lstStyle/>
          <a:p>
            <a:endParaRPr/>
          </a:p>
        </p:txBody>
      </p:sp>
      <p:sp>
        <p:nvSpPr>
          <p:cNvPr id="147" name="object 147"/>
          <p:cNvSpPr/>
          <p:nvPr/>
        </p:nvSpPr>
        <p:spPr>
          <a:xfrm>
            <a:off x="1347761" y="2511735"/>
            <a:ext cx="26670" cy="9525"/>
          </a:xfrm>
          <a:custGeom>
            <a:avLst/>
            <a:gdLst/>
            <a:ahLst/>
            <a:cxnLst/>
            <a:rect l="l" t="t" r="r" b="b"/>
            <a:pathLst>
              <a:path w="26669" h="9525">
                <a:moveTo>
                  <a:pt x="26657" y="0"/>
                </a:moveTo>
                <a:lnTo>
                  <a:pt x="19050" y="1968"/>
                </a:lnTo>
                <a:lnTo>
                  <a:pt x="11290" y="4343"/>
                </a:lnTo>
                <a:lnTo>
                  <a:pt x="3797" y="6172"/>
                </a:lnTo>
                <a:lnTo>
                  <a:pt x="2933" y="7150"/>
                </a:lnTo>
                <a:lnTo>
                  <a:pt x="0" y="9271"/>
                </a:lnTo>
                <a:lnTo>
                  <a:pt x="8128" y="7010"/>
                </a:lnTo>
                <a:lnTo>
                  <a:pt x="13639" y="4660"/>
                </a:lnTo>
                <a:lnTo>
                  <a:pt x="19697" y="2311"/>
                </a:lnTo>
                <a:lnTo>
                  <a:pt x="26657" y="0"/>
                </a:lnTo>
                <a:close/>
              </a:path>
            </a:pathLst>
          </a:custGeom>
          <a:solidFill>
            <a:srgbClr val="FFFFFF"/>
          </a:solidFill>
        </p:spPr>
        <p:txBody>
          <a:bodyPr wrap="square" lIns="0" tIns="0" rIns="0" bIns="0" rtlCol="0"/>
          <a:lstStyle/>
          <a:p>
            <a:endParaRPr/>
          </a:p>
        </p:txBody>
      </p:sp>
      <p:sp>
        <p:nvSpPr>
          <p:cNvPr id="148" name="object 148"/>
          <p:cNvSpPr/>
          <p:nvPr/>
        </p:nvSpPr>
        <p:spPr>
          <a:xfrm>
            <a:off x="1327243" y="2525209"/>
            <a:ext cx="1905" cy="635"/>
          </a:xfrm>
          <a:custGeom>
            <a:avLst/>
            <a:gdLst/>
            <a:ahLst/>
            <a:cxnLst/>
            <a:rect l="l" t="t" r="r" b="b"/>
            <a:pathLst>
              <a:path w="1905" h="635">
                <a:moveTo>
                  <a:pt x="1485" y="0"/>
                </a:moveTo>
                <a:lnTo>
                  <a:pt x="660" y="25"/>
                </a:lnTo>
                <a:lnTo>
                  <a:pt x="0" y="76"/>
                </a:lnTo>
                <a:lnTo>
                  <a:pt x="228" y="431"/>
                </a:lnTo>
                <a:lnTo>
                  <a:pt x="1117" y="152"/>
                </a:lnTo>
                <a:lnTo>
                  <a:pt x="1485" y="0"/>
                </a:lnTo>
                <a:close/>
              </a:path>
            </a:pathLst>
          </a:custGeom>
          <a:solidFill>
            <a:srgbClr val="FFFFFF"/>
          </a:solidFill>
        </p:spPr>
        <p:txBody>
          <a:bodyPr wrap="square" lIns="0" tIns="0" rIns="0" bIns="0" rtlCol="0"/>
          <a:lstStyle/>
          <a:p>
            <a:endParaRPr/>
          </a:p>
        </p:txBody>
      </p:sp>
      <p:sp>
        <p:nvSpPr>
          <p:cNvPr id="149" name="object 149"/>
          <p:cNvSpPr/>
          <p:nvPr/>
        </p:nvSpPr>
        <p:spPr>
          <a:xfrm>
            <a:off x="1440519" y="2486019"/>
            <a:ext cx="1905" cy="635"/>
          </a:xfrm>
          <a:custGeom>
            <a:avLst/>
            <a:gdLst/>
            <a:ahLst/>
            <a:cxnLst/>
            <a:rect l="l" t="t" r="r" b="b"/>
            <a:pathLst>
              <a:path w="1905" h="635">
                <a:moveTo>
                  <a:pt x="1320" y="0"/>
                </a:moveTo>
                <a:lnTo>
                  <a:pt x="88" y="88"/>
                </a:lnTo>
                <a:lnTo>
                  <a:pt x="50" y="381"/>
                </a:lnTo>
                <a:lnTo>
                  <a:pt x="0" y="558"/>
                </a:lnTo>
                <a:lnTo>
                  <a:pt x="1320" y="0"/>
                </a:lnTo>
                <a:close/>
              </a:path>
            </a:pathLst>
          </a:custGeom>
          <a:solidFill>
            <a:srgbClr val="FFFFFF"/>
          </a:solidFill>
        </p:spPr>
        <p:txBody>
          <a:bodyPr wrap="square" lIns="0" tIns="0" rIns="0" bIns="0" rtlCol="0"/>
          <a:lstStyle/>
          <a:p>
            <a:endParaRPr/>
          </a:p>
        </p:txBody>
      </p:sp>
      <p:sp>
        <p:nvSpPr>
          <p:cNvPr id="150" name="object 150"/>
          <p:cNvSpPr/>
          <p:nvPr/>
        </p:nvSpPr>
        <p:spPr>
          <a:xfrm>
            <a:off x="1338027" y="2517241"/>
            <a:ext cx="13970" cy="5080"/>
          </a:xfrm>
          <a:custGeom>
            <a:avLst/>
            <a:gdLst/>
            <a:ahLst/>
            <a:cxnLst/>
            <a:rect l="l" t="t" r="r" b="b"/>
            <a:pathLst>
              <a:path w="13969" h="5080">
                <a:moveTo>
                  <a:pt x="13944" y="0"/>
                </a:moveTo>
                <a:lnTo>
                  <a:pt x="12141" y="596"/>
                </a:lnTo>
                <a:lnTo>
                  <a:pt x="6324" y="1689"/>
                </a:lnTo>
                <a:lnTo>
                  <a:pt x="3073" y="3136"/>
                </a:lnTo>
                <a:lnTo>
                  <a:pt x="0" y="4686"/>
                </a:lnTo>
                <a:lnTo>
                  <a:pt x="4203" y="3327"/>
                </a:lnTo>
                <a:lnTo>
                  <a:pt x="8686" y="1981"/>
                </a:lnTo>
                <a:lnTo>
                  <a:pt x="13525" y="673"/>
                </a:lnTo>
                <a:lnTo>
                  <a:pt x="13906" y="228"/>
                </a:lnTo>
                <a:lnTo>
                  <a:pt x="13944" y="0"/>
                </a:lnTo>
                <a:close/>
              </a:path>
            </a:pathLst>
          </a:custGeom>
          <a:solidFill>
            <a:srgbClr val="FFFFFF"/>
          </a:solidFill>
        </p:spPr>
        <p:txBody>
          <a:bodyPr wrap="square" lIns="0" tIns="0" rIns="0" bIns="0" rtlCol="0"/>
          <a:lstStyle/>
          <a:p>
            <a:endParaRPr/>
          </a:p>
        </p:txBody>
      </p:sp>
      <p:sp>
        <p:nvSpPr>
          <p:cNvPr id="151" name="object 151"/>
          <p:cNvSpPr/>
          <p:nvPr/>
        </p:nvSpPr>
        <p:spPr>
          <a:xfrm>
            <a:off x="1387789" y="2506288"/>
            <a:ext cx="10160" cy="2540"/>
          </a:xfrm>
          <a:custGeom>
            <a:avLst/>
            <a:gdLst/>
            <a:ahLst/>
            <a:cxnLst/>
            <a:rect l="l" t="t" r="r" b="b"/>
            <a:pathLst>
              <a:path w="10159" h="2539">
                <a:moveTo>
                  <a:pt x="10083" y="0"/>
                </a:moveTo>
                <a:lnTo>
                  <a:pt x="7035" y="647"/>
                </a:lnTo>
                <a:lnTo>
                  <a:pt x="3644" y="1536"/>
                </a:lnTo>
                <a:lnTo>
                  <a:pt x="0" y="2247"/>
                </a:lnTo>
                <a:lnTo>
                  <a:pt x="3136" y="2108"/>
                </a:lnTo>
                <a:lnTo>
                  <a:pt x="9270" y="952"/>
                </a:lnTo>
                <a:lnTo>
                  <a:pt x="10083" y="0"/>
                </a:lnTo>
                <a:close/>
              </a:path>
            </a:pathLst>
          </a:custGeom>
          <a:solidFill>
            <a:srgbClr val="FFFFFF"/>
          </a:solidFill>
        </p:spPr>
        <p:txBody>
          <a:bodyPr wrap="square" lIns="0" tIns="0" rIns="0" bIns="0" rtlCol="0"/>
          <a:lstStyle/>
          <a:p>
            <a:endParaRPr/>
          </a:p>
        </p:txBody>
      </p:sp>
      <p:sp>
        <p:nvSpPr>
          <p:cNvPr id="152" name="object 152"/>
          <p:cNvSpPr/>
          <p:nvPr/>
        </p:nvSpPr>
        <p:spPr>
          <a:xfrm>
            <a:off x="1329972" y="2525307"/>
            <a:ext cx="2540" cy="635"/>
          </a:xfrm>
          <a:custGeom>
            <a:avLst/>
            <a:gdLst/>
            <a:ahLst/>
            <a:cxnLst/>
            <a:rect l="l" t="t" r="r" b="b"/>
            <a:pathLst>
              <a:path w="2540" h="635">
                <a:moveTo>
                  <a:pt x="825" y="0"/>
                </a:moveTo>
                <a:lnTo>
                  <a:pt x="0" y="330"/>
                </a:lnTo>
                <a:lnTo>
                  <a:pt x="1981" y="304"/>
                </a:lnTo>
                <a:lnTo>
                  <a:pt x="1689" y="139"/>
                </a:lnTo>
                <a:lnTo>
                  <a:pt x="825" y="0"/>
                </a:lnTo>
                <a:close/>
              </a:path>
            </a:pathLst>
          </a:custGeom>
          <a:solidFill>
            <a:srgbClr val="FFFFFF"/>
          </a:solidFill>
        </p:spPr>
        <p:txBody>
          <a:bodyPr wrap="square" lIns="0" tIns="0" rIns="0" bIns="0" rtlCol="0"/>
          <a:lstStyle/>
          <a:p>
            <a:endParaRPr/>
          </a:p>
        </p:txBody>
      </p:sp>
      <p:sp>
        <p:nvSpPr>
          <p:cNvPr id="153" name="object 153"/>
          <p:cNvSpPr/>
          <p:nvPr/>
        </p:nvSpPr>
        <p:spPr>
          <a:xfrm>
            <a:off x="1328729" y="2521926"/>
            <a:ext cx="9525" cy="3810"/>
          </a:xfrm>
          <a:custGeom>
            <a:avLst/>
            <a:gdLst/>
            <a:ahLst/>
            <a:cxnLst/>
            <a:rect l="l" t="t" r="r" b="b"/>
            <a:pathLst>
              <a:path w="9525" h="3810">
                <a:moveTo>
                  <a:pt x="2400" y="3251"/>
                </a:moveTo>
                <a:lnTo>
                  <a:pt x="736" y="3251"/>
                </a:lnTo>
                <a:lnTo>
                  <a:pt x="1511" y="3301"/>
                </a:lnTo>
                <a:lnTo>
                  <a:pt x="2070" y="3378"/>
                </a:lnTo>
                <a:lnTo>
                  <a:pt x="2400" y="3251"/>
                </a:lnTo>
                <a:close/>
              </a:path>
              <a:path w="9525" h="3810">
                <a:moveTo>
                  <a:pt x="9296" y="0"/>
                </a:moveTo>
                <a:lnTo>
                  <a:pt x="5867" y="1104"/>
                </a:lnTo>
                <a:lnTo>
                  <a:pt x="2705" y="2209"/>
                </a:lnTo>
                <a:lnTo>
                  <a:pt x="0" y="3276"/>
                </a:lnTo>
                <a:lnTo>
                  <a:pt x="736" y="3251"/>
                </a:lnTo>
                <a:lnTo>
                  <a:pt x="2400" y="3251"/>
                </a:lnTo>
                <a:lnTo>
                  <a:pt x="4940" y="2273"/>
                </a:lnTo>
                <a:lnTo>
                  <a:pt x="7111" y="1104"/>
                </a:lnTo>
                <a:lnTo>
                  <a:pt x="9296" y="0"/>
                </a:lnTo>
                <a:close/>
              </a:path>
            </a:pathLst>
          </a:custGeom>
          <a:solidFill>
            <a:srgbClr val="FFFFFF"/>
          </a:solidFill>
        </p:spPr>
        <p:txBody>
          <a:bodyPr wrap="square" lIns="0" tIns="0" rIns="0" bIns="0" rtlCol="0"/>
          <a:lstStyle/>
          <a:p>
            <a:endParaRPr/>
          </a:p>
        </p:txBody>
      </p:sp>
      <p:sp>
        <p:nvSpPr>
          <p:cNvPr id="154" name="object 154"/>
          <p:cNvSpPr/>
          <p:nvPr/>
        </p:nvSpPr>
        <p:spPr>
          <a:xfrm>
            <a:off x="1424621" y="2457790"/>
            <a:ext cx="43815" cy="28575"/>
          </a:xfrm>
          <a:custGeom>
            <a:avLst/>
            <a:gdLst/>
            <a:ahLst/>
            <a:cxnLst/>
            <a:rect l="l" t="t" r="r" b="b"/>
            <a:pathLst>
              <a:path w="43815" h="28575">
                <a:moveTo>
                  <a:pt x="34645" y="4330"/>
                </a:moveTo>
                <a:lnTo>
                  <a:pt x="30569" y="5753"/>
                </a:lnTo>
                <a:lnTo>
                  <a:pt x="30581" y="6934"/>
                </a:lnTo>
                <a:lnTo>
                  <a:pt x="27394" y="9664"/>
                </a:lnTo>
                <a:lnTo>
                  <a:pt x="22593" y="12572"/>
                </a:lnTo>
                <a:lnTo>
                  <a:pt x="17716" y="15316"/>
                </a:lnTo>
                <a:lnTo>
                  <a:pt x="11138" y="18046"/>
                </a:lnTo>
                <a:lnTo>
                  <a:pt x="4673" y="19646"/>
                </a:lnTo>
                <a:lnTo>
                  <a:pt x="0" y="23952"/>
                </a:lnTo>
                <a:lnTo>
                  <a:pt x="1563" y="26868"/>
                </a:lnTo>
                <a:lnTo>
                  <a:pt x="7511" y="28339"/>
                </a:lnTo>
                <a:lnTo>
                  <a:pt x="15989" y="28308"/>
                </a:lnTo>
                <a:lnTo>
                  <a:pt x="15964" y="27266"/>
                </a:lnTo>
                <a:lnTo>
                  <a:pt x="15697" y="26619"/>
                </a:lnTo>
                <a:lnTo>
                  <a:pt x="17743" y="25443"/>
                </a:lnTo>
                <a:lnTo>
                  <a:pt x="6835" y="25443"/>
                </a:lnTo>
                <a:lnTo>
                  <a:pt x="8636" y="23164"/>
                </a:lnTo>
                <a:lnTo>
                  <a:pt x="17572" y="18908"/>
                </a:lnTo>
                <a:lnTo>
                  <a:pt x="22433" y="17241"/>
                </a:lnTo>
                <a:lnTo>
                  <a:pt x="25872" y="16558"/>
                </a:lnTo>
                <a:lnTo>
                  <a:pt x="30543" y="15252"/>
                </a:lnTo>
                <a:lnTo>
                  <a:pt x="30109" y="13480"/>
                </a:lnTo>
                <a:lnTo>
                  <a:pt x="36857" y="8115"/>
                </a:lnTo>
                <a:lnTo>
                  <a:pt x="30581" y="8115"/>
                </a:lnTo>
                <a:lnTo>
                  <a:pt x="30061" y="7696"/>
                </a:lnTo>
                <a:lnTo>
                  <a:pt x="34645" y="4330"/>
                </a:lnTo>
                <a:close/>
              </a:path>
              <a:path w="43815" h="28575">
                <a:moveTo>
                  <a:pt x="27457" y="19862"/>
                </a:moveTo>
                <a:lnTo>
                  <a:pt x="12641" y="24261"/>
                </a:lnTo>
                <a:lnTo>
                  <a:pt x="6835" y="25443"/>
                </a:lnTo>
                <a:lnTo>
                  <a:pt x="17743" y="25443"/>
                </a:lnTo>
                <a:lnTo>
                  <a:pt x="27457" y="19862"/>
                </a:lnTo>
                <a:close/>
              </a:path>
              <a:path w="43815" h="28575">
                <a:moveTo>
                  <a:pt x="43802" y="0"/>
                </a:moveTo>
                <a:lnTo>
                  <a:pt x="30581" y="8115"/>
                </a:lnTo>
                <a:lnTo>
                  <a:pt x="36857" y="8115"/>
                </a:lnTo>
                <a:lnTo>
                  <a:pt x="42872" y="3229"/>
                </a:lnTo>
                <a:lnTo>
                  <a:pt x="43802" y="0"/>
                </a:lnTo>
                <a:close/>
              </a:path>
            </a:pathLst>
          </a:custGeom>
          <a:solidFill>
            <a:srgbClr val="FFFFFF"/>
          </a:solidFill>
        </p:spPr>
        <p:txBody>
          <a:bodyPr wrap="square" lIns="0" tIns="0" rIns="0" bIns="0" rtlCol="0"/>
          <a:lstStyle/>
          <a:p>
            <a:endParaRPr/>
          </a:p>
        </p:txBody>
      </p:sp>
      <p:sp>
        <p:nvSpPr>
          <p:cNvPr id="155" name="object 155"/>
          <p:cNvSpPr/>
          <p:nvPr/>
        </p:nvSpPr>
        <p:spPr>
          <a:xfrm>
            <a:off x="1411605" y="2486577"/>
            <a:ext cx="29209" cy="12065"/>
          </a:xfrm>
          <a:custGeom>
            <a:avLst/>
            <a:gdLst/>
            <a:ahLst/>
            <a:cxnLst/>
            <a:rect l="l" t="t" r="r" b="b"/>
            <a:pathLst>
              <a:path w="29209" h="12064">
                <a:moveTo>
                  <a:pt x="5130" y="9436"/>
                </a:moveTo>
                <a:lnTo>
                  <a:pt x="0" y="11658"/>
                </a:lnTo>
                <a:lnTo>
                  <a:pt x="3996" y="10401"/>
                </a:lnTo>
                <a:lnTo>
                  <a:pt x="3467" y="10401"/>
                </a:lnTo>
                <a:lnTo>
                  <a:pt x="5130" y="9436"/>
                </a:lnTo>
                <a:close/>
              </a:path>
              <a:path w="29209" h="12064">
                <a:moveTo>
                  <a:pt x="28917" y="0"/>
                </a:moveTo>
                <a:lnTo>
                  <a:pt x="22578" y="2668"/>
                </a:lnTo>
                <a:lnTo>
                  <a:pt x="16263" y="5391"/>
                </a:lnTo>
                <a:lnTo>
                  <a:pt x="9913" y="8018"/>
                </a:lnTo>
                <a:lnTo>
                  <a:pt x="3467" y="10401"/>
                </a:lnTo>
                <a:lnTo>
                  <a:pt x="3996" y="10401"/>
                </a:lnTo>
                <a:lnTo>
                  <a:pt x="6095" y="9740"/>
                </a:lnTo>
                <a:lnTo>
                  <a:pt x="10706" y="9029"/>
                </a:lnTo>
                <a:lnTo>
                  <a:pt x="19024" y="7073"/>
                </a:lnTo>
                <a:lnTo>
                  <a:pt x="27177" y="2387"/>
                </a:lnTo>
                <a:lnTo>
                  <a:pt x="28613" y="901"/>
                </a:lnTo>
                <a:lnTo>
                  <a:pt x="28917" y="0"/>
                </a:lnTo>
                <a:close/>
              </a:path>
            </a:pathLst>
          </a:custGeom>
          <a:solidFill>
            <a:srgbClr val="FFFFFF"/>
          </a:solidFill>
        </p:spPr>
        <p:txBody>
          <a:bodyPr wrap="square" lIns="0" tIns="0" rIns="0" bIns="0" rtlCol="0"/>
          <a:lstStyle/>
          <a:p>
            <a:endParaRPr/>
          </a:p>
        </p:txBody>
      </p:sp>
      <p:sp>
        <p:nvSpPr>
          <p:cNvPr id="156" name="object 156"/>
          <p:cNvSpPr/>
          <p:nvPr/>
        </p:nvSpPr>
        <p:spPr>
          <a:xfrm>
            <a:off x="1374432" y="2498233"/>
            <a:ext cx="37465" cy="13970"/>
          </a:xfrm>
          <a:custGeom>
            <a:avLst/>
            <a:gdLst/>
            <a:ahLst/>
            <a:cxnLst/>
            <a:rect l="l" t="t" r="r" b="b"/>
            <a:pathLst>
              <a:path w="37465" h="13969">
                <a:moveTo>
                  <a:pt x="13926" y="8534"/>
                </a:moveTo>
                <a:lnTo>
                  <a:pt x="13398" y="8534"/>
                </a:lnTo>
                <a:lnTo>
                  <a:pt x="8585" y="10502"/>
                </a:lnTo>
                <a:lnTo>
                  <a:pt x="0" y="13500"/>
                </a:lnTo>
                <a:lnTo>
                  <a:pt x="4610" y="12306"/>
                </a:lnTo>
                <a:lnTo>
                  <a:pt x="9093" y="11226"/>
                </a:lnTo>
                <a:lnTo>
                  <a:pt x="12775" y="10426"/>
                </a:lnTo>
                <a:lnTo>
                  <a:pt x="11455" y="10426"/>
                </a:lnTo>
                <a:lnTo>
                  <a:pt x="11036" y="10375"/>
                </a:lnTo>
                <a:lnTo>
                  <a:pt x="12318" y="10147"/>
                </a:lnTo>
                <a:lnTo>
                  <a:pt x="12826" y="9931"/>
                </a:lnTo>
                <a:lnTo>
                  <a:pt x="12890" y="9563"/>
                </a:lnTo>
                <a:lnTo>
                  <a:pt x="13677" y="8737"/>
                </a:lnTo>
                <a:lnTo>
                  <a:pt x="13926" y="8534"/>
                </a:lnTo>
                <a:close/>
              </a:path>
              <a:path w="37465" h="13969">
                <a:moveTo>
                  <a:pt x="12636" y="10350"/>
                </a:moveTo>
                <a:lnTo>
                  <a:pt x="11455" y="10426"/>
                </a:lnTo>
                <a:lnTo>
                  <a:pt x="12775" y="10426"/>
                </a:lnTo>
                <a:lnTo>
                  <a:pt x="12951" y="10388"/>
                </a:lnTo>
                <a:lnTo>
                  <a:pt x="12623" y="10388"/>
                </a:lnTo>
                <a:close/>
              </a:path>
              <a:path w="37465" h="13969">
                <a:moveTo>
                  <a:pt x="13360" y="10299"/>
                </a:moveTo>
                <a:lnTo>
                  <a:pt x="12738" y="10350"/>
                </a:lnTo>
                <a:lnTo>
                  <a:pt x="13009" y="10375"/>
                </a:lnTo>
                <a:lnTo>
                  <a:pt x="13360" y="10299"/>
                </a:lnTo>
                <a:close/>
              </a:path>
              <a:path w="37465" h="13969">
                <a:moveTo>
                  <a:pt x="21446" y="6832"/>
                </a:moveTo>
                <a:lnTo>
                  <a:pt x="21132" y="6832"/>
                </a:lnTo>
                <a:lnTo>
                  <a:pt x="15024" y="8928"/>
                </a:lnTo>
                <a:lnTo>
                  <a:pt x="12826" y="9931"/>
                </a:lnTo>
                <a:lnTo>
                  <a:pt x="12636" y="10350"/>
                </a:lnTo>
                <a:lnTo>
                  <a:pt x="18911" y="7917"/>
                </a:lnTo>
                <a:lnTo>
                  <a:pt x="21446" y="6832"/>
                </a:lnTo>
                <a:close/>
              </a:path>
              <a:path w="37465" h="13969">
                <a:moveTo>
                  <a:pt x="20713" y="63"/>
                </a:moveTo>
                <a:lnTo>
                  <a:pt x="12570" y="3387"/>
                </a:lnTo>
                <a:lnTo>
                  <a:pt x="8820" y="5446"/>
                </a:lnTo>
                <a:lnTo>
                  <a:pt x="6251" y="7198"/>
                </a:lnTo>
                <a:lnTo>
                  <a:pt x="1650" y="9601"/>
                </a:lnTo>
                <a:lnTo>
                  <a:pt x="11371" y="6444"/>
                </a:lnTo>
                <a:lnTo>
                  <a:pt x="16647" y="6444"/>
                </a:lnTo>
                <a:lnTo>
                  <a:pt x="17422" y="5849"/>
                </a:lnTo>
                <a:lnTo>
                  <a:pt x="21658" y="2889"/>
                </a:lnTo>
                <a:lnTo>
                  <a:pt x="23663" y="681"/>
                </a:lnTo>
                <a:lnTo>
                  <a:pt x="20713" y="63"/>
                </a:lnTo>
                <a:close/>
              </a:path>
              <a:path w="37465" h="13969">
                <a:moveTo>
                  <a:pt x="16647" y="6444"/>
                </a:moveTo>
                <a:lnTo>
                  <a:pt x="11371" y="6444"/>
                </a:lnTo>
                <a:lnTo>
                  <a:pt x="9891" y="7562"/>
                </a:lnTo>
                <a:lnTo>
                  <a:pt x="7228" y="9433"/>
                </a:lnTo>
                <a:lnTo>
                  <a:pt x="13398" y="8534"/>
                </a:lnTo>
                <a:lnTo>
                  <a:pt x="13926" y="8534"/>
                </a:lnTo>
                <a:lnTo>
                  <a:pt x="16647" y="6444"/>
                </a:lnTo>
                <a:close/>
              </a:path>
              <a:path w="37465" h="13969">
                <a:moveTo>
                  <a:pt x="37185" y="0"/>
                </a:moveTo>
                <a:lnTo>
                  <a:pt x="31800" y="1612"/>
                </a:lnTo>
                <a:lnTo>
                  <a:pt x="25349" y="4394"/>
                </a:lnTo>
                <a:lnTo>
                  <a:pt x="13677" y="8724"/>
                </a:lnTo>
                <a:lnTo>
                  <a:pt x="21132" y="6832"/>
                </a:lnTo>
                <a:lnTo>
                  <a:pt x="21446" y="6832"/>
                </a:lnTo>
                <a:lnTo>
                  <a:pt x="25018" y="5303"/>
                </a:lnTo>
                <a:lnTo>
                  <a:pt x="37185" y="0"/>
                </a:lnTo>
                <a:close/>
              </a:path>
            </a:pathLst>
          </a:custGeom>
          <a:solidFill>
            <a:srgbClr val="FFFFFF"/>
          </a:solidFill>
        </p:spPr>
        <p:txBody>
          <a:bodyPr wrap="square" lIns="0" tIns="0" rIns="0" bIns="0" rtlCol="0"/>
          <a:lstStyle/>
          <a:p>
            <a:endParaRPr/>
          </a:p>
        </p:txBody>
      </p:sp>
      <p:sp>
        <p:nvSpPr>
          <p:cNvPr id="157" name="object 157"/>
          <p:cNvSpPr/>
          <p:nvPr/>
        </p:nvSpPr>
        <p:spPr>
          <a:xfrm>
            <a:off x="1257438" y="2525322"/>
            <a:ext cx="3175" cy="1270"/>
          </a:xfrm>
          <a:custGeom>
            <a:avLst/>
            <a:gdLst/>
            <a:ahLst/>
            <a:cxnLst/>
            <a:rect l="l" t="t" r="r" b="b"/>
            <a:pathLst>
              <a:path w="3175" h="1269">
                <a:moveTo>
                  <a:pt x="3136" y="0"/>
                </a:moveTo>
                <a:lnTo>
                  <a:pt x="0" y="368"/>
                </a:lnTo>
                <a:lnTo>
                  <a:pt x="825" y="457"/>
                </a:lnTo>
                <a:lnTo>
                  <a:pt x="889" y="787"/>
                </a:lnTo>
                <a:lnTo>
                  <a:pt x="2527" y="279"/>
                </a:lnTo>
                <a:lnTo>
                  <a:pt x="3136" y="0"/>
                </a:lnTo>
                <a:close/>
              </a:path>
            </a:pathLst>
          </a:custGeom>
          <a:solidFill>
            <a:srgbClr val="FFFFFF"/>
          </a:solidFill>
        </p:spPr>
        <p:txBody>
          <a:bodyPr wrap="square" lIns="0" tIns="0" rIns="0" bIns="0" rtlCol="0"/>
          <a:lstStyle/>
          <a:p>
            <a:endParaRPr/>
          </a:p>
        </p:txBody>
      </p:sp>
      <p:sp>
        <p:nvSpPr>
          <p:cNvPr id="158" name="object 158"/>
          <p:cNvSpPr/>
          <p:nvPr/>
        </p:nvSpPr>
        <p:spPr>
          <a:xfrm>
            <a:off x="1245648" y="2525604"/>
            <a:ext cx="37465" cy="4445"/>
          </a:xfrm>
          <a:custGeom>
            <a:avLst/>
            <a:gdLst/>
            <a:ahLst/>
            <a:cxnLst/>
            <a:rect l="l" t="t" r="r" b="b"/>
            <a:pathLst>
              <a:path w="37465" h="4444">
                <a:moveTo>
                  <a:pt x="12687" y="508"/>
                </a:moveTo>
                <a:lnTo>
                  <a:pt x="9093" y="1625"/>
                </a:lnTo>
                <a:lnTo>
                  <a:pt x="0" y="3937"/>
                </a:lnTo>
                <a:lnTo>
                  <a:pt x="11696" y="3441"/>
                </a:lnTo>
                <a:lnTo>
                  <a:pt x="13487" y="2882"/>
                </a:lnTo>
                <a:lnTo>
                  <a:pt x="18757" y="2552"/>
                </a:lnTo>
                <a:lnTo>
                  <a:pt x="33756" y="2552"/>
                </a:lnTo>
                <a:lnTo>
                  <a:pt x="33320" y="2362"/>
                </a:lnTo>
                <a:lnTo>
                  <a:pt x="7785" y="2362"/>
                </a:lnTo>
                <a:lnTo>
                  <a:pt x="13055" y="1219"/>
                </a:lnTo>
                <a:lnTo>
                  <a:pt x="12687" y="508"/>
                </a:lnTo>
                <a:close/>
              </a:path>
              <a:path w="37465" h="4444">
                <a:moveTo>
                  <a:pt x="35041" y="3115"/>
                </a:moveTo>
                <a:lnTo>
                  <a:pt x="36106" y="3581"/>
                </a:lnTo>
                <a:lnTo>
                  <a:pt x="36995" y="3238"/>
                </a:lnTo>
                <a:lnTo>
                  <a:pt x="35041" y="3115"/>
                </a:lnTo>
                <a:close/>
              </a:path>
              <a:path w="37465" h="4444">
                <a:moveTo>
                  <a:pt x="33756" y="2552"/>
                </a:moveTo>
                <a:lnTo>
                  <a:pt x="18757" y="2552"/>
                </a:lnTo>
                <a:lnTo>
                  <a:pt x="24841" y="2641"/>
                </a:lnTo>
                <a:lnTo>
                  <a:pt x="29413" y="2870"/>
                </a:lnTo>
                <a:lnTo>
                  <a:pt x="33972" y="3048"/>
                </a:lnTo>
                <a:lnTo>
                  <a:pt x="35041" y="3115"/>
                </a:lnTo>
                <a:lnTo>
                  <a:pt x="33756" y="2552"/>
                </a:lnTo>
                <a:close/>
              </a:path>
              <a:path w="37465" h="4444">
                <a:moveTo>
                  <a:pt x="22593" y="0"/>
                </a:moveTo>
                <a:lnTo>
                  <a:pt x="20764" y="584"/>
                </a:lnTo>
                <a:lnTo>
                  <a:pt x="19329" y="1714"/>
                </a:lnTo>
                <a:lnTo>
                  <a:pt x="13182" y="2324"/>
                </a:lnTo>
                <a:lnTo>
                  <a:pt x="7785" y="2362"/>
                </a:lnTo>
                <a:lnTo>
                  <a:pt x="33320" y="2362"/>
                </a:lnTo>
                <a:lnTo>
                  <a:pt x="32740" y="2108"/>
                </a:lnTo>
                <a:lnTo>
                  <a:pt x="29819" y="1104"/>
                </a:lnTo>
                <a:lnTo>
                  <a:pt x="22593" y="0"/>
                </a:lnTo>
                <a:close/>
              </a:path>
            </a:pathLst>
          </a:custGeom>
          <a:solidFill>
            <a:srgbClr val="FFFFFF"/>
          </a:solidFill>
        </p:spPr>
        <p:txBody>
          <a:bodyPr wrap="square" lIns="0" tIns="0" rIns="0" bIns="0" rtlCol="0"/>
          <a:lstStyle/>
          <a:p>
            <a:endParaRPr/>
          </a:p>
        </p:txBody>
      </p:sp>
      <p:sp>
        <p:nvSpPr>
          <p:cNvPr id="159" name="object 159"/>
          <p:cNvSpPr/>
          <p:nvPr/>
        </p:nvSpPr>
        <p:spPr>
          <a:xfrm>
            <a:off x="1327312" y="2511681"/>
            <a:ext cx="22860" cy="6985"/>
          </a:xfrm>
          <a:custGeom>
            <a:avLst/>
            <a:gdLst/>
            <a:ahLst/>
            <a:cxnLst/>
            <a:rect l="l" t="t" r="r" b="b"/>
            <a:pathLst>
              <a:path w="22859" h="6985">
                <a:moveTo>
                  <a:pt x="22479" y="0"/>
                </a:moveTo>
                <a:lnTo>
                  <a:pt x="11239" y="939"/>
                </a:lnTo>
                <a:lnTo>
                  <a:pt x="12090" y="1955"/>
                </a:lnTo>
                <a:lnTo>
                  <a:pt x="0" y="4686"/>
                </a:lnTo>
                <a:lnTo>
                  <a:pt x="2933" y="5435"/>
                </a:lnTo>
                <a:lnTo>
                  <a:pt x="1663" y="6730"/>
                </a:lnTo>
                <a:lnTo>
                  <a:pt x="22479" y="0"/>
                </a:lnTo>
                <a:close/>
              </a:path>
            </a:pathLst>
          </a:custGeom>
          <a:solidFill>
            <a:srgbClr val="FFFFFF"/>
          </a:solidFill>
        </p:spPr>
        <p:txBody>
          <a:bodyPr wrap="square" lIns="0" tIns="0" rIns="0" bIns="0" rtlCol="0"/>
          <a:lstStyle/>
          <a:p>
            <a:endParaRPr/>
          </a:p>
        </p:txBody>
      </p:sp>
      <p:sp>
        <p:nvSpPr>
          <p:cNvPr id="160" name="object 160"/>
          <p:cNvSpPr/>
          <p:nvPr/>
        </p:nvSpPr>
        <p:spPr>
          <a:xfrm>
            <a:off x="1442938" y="2481124"/>
            <a:ext cx="10795" cy="8890"/>
          </a:xfrm>
          <a:custGeom>
            <a:avLst/>
            <a:gdLst/>
            <a:ahLst/>
            <a:cxnLst/>
            <a:rect l="l" t="t" r="r" b="b"/>
            <a:pathLst>
              <a:path w="10794" h="8889">
                <a:moveTo>
                  <a:pt x="10236" y="0"/>
                </a:moveTo>
                <a:lnTo>
                  <a:pt x="7454" y="1765"/>
                </a:lnTo>
                <a:lnTo>
                  <a:pt x="4546" y="3276"/>
                </a:lnTo>
                <a:lnTo>
                  <a:pt x="1689" y="4927"/>
                </a:lnTo>
                <a:lnTo>
                  <a:pt x="0" y="8331"/>
                </a:lnTo>
                <a:lnTo>
                  <a:pt x="3428" y="5537"/>
                </a:lnTo>
                <a:lnTo>
                  <a:pt x="6908" y="2895"/>
                </a:lnTo>
                <a:lnTo>
                  <a:pt x="10236" y="0"/>
                </a:lnTo>
                <a:close/>
              </a:path>
            </a:pathLst>
          </a:custGeom>
          <a:solidFill>
            <a:srgbClr val="FFFFFF"/>
          </a:solidFill>
        </p:spPr>
        <p:txBody>
          <a:bodyPr wrap="square" lIns="0" tIns="0" rIns="0" bIns="0" rtlCol="0"/>
          <a:lstStyle/>
          <a:p>
            <a:endParaRPr/>
          </a:p>
        </p:txBody>
      </p:sp>
      <p:sp>
        <p:nvSpPr>
          <p:cNvPr id="161" name="object 161"/>
          <p:cNvSpPr/>
          <p:nvPr/>
        </p:nvSpPr>
        <p:spPr>
          <a:xfrm>
            <a:off x="1470384" y="2471171"/>
            <a:ext cx="6350" cy="5080"/>
          </a:xfrm>
          <a:custGeom>
            <a:avLst/>
            <a:gdLst/>
            <a:ahLst/>
            <a:cxnLst/>
            <a:rect l="l" t="t" r="r" b="b"/>
            <a:pathLst>
              <a:path w="6350" h="5080">
                <a:moveTo>
                  <a:pt x="6223" y="0"/>
                </a:moveTo>
                <a:lnTo>
                  <a:pt x="0" y="2171"/>
                </a:lnTo>
                <a:lnTo>
                  <a:pt x="12" y="4533"/>
                </a:lnTo>
                <a:lnTo>
                  <a:pt x="6223" y="0"/>
                </a:lnTo>
                <a:close/>
              </a:path>
            </a:pathLst>
          </a:custGeom>
          <a:solidFill>
            <a:srgbClr val="FFFFFF"/>
          </a:solidFill>
        </p:spPr>
        <p:txBody>
          <a:bodyPr wrap="square" lIns="0" tIns="0" rIns="0" bIns="0" rtlCol="0"/>
          <a:lstStyle/>
          <a:p>
            <a:endParaRPr/>
          </a:p>
        </p:txBody>
      </p:sp>
      <p:sp>
        <p:nvSpPr>
          <p:cNvPr id="162" name="object 162"/>
          <p:cNvSpPr/>
          <p:nvPr/>
        </p:nvSpPr>
        <p:spPr>
          <a:xfrm>
            <a:off x="1274109" y="1283739"/>
            <a:ext cx="6350" cy="635"/>
          </a:xfrm>
          <a:custGeom>
            <a:avLst/>
            <a:gdLst/>
            <a:ahLst/>
            <a:cxnLst/>
            <a:rect l="l" t="t" r="r" b="b"/>
            <a:pathLst>
              <a:path w="6350" h="634">
                <a:moveTo>
                  <a:pt x="4178" y="114"/>
                </a:moveTo>
                <a:lnTo>
                  <a:pt x="2008" y="114"/>
                </a:lnTo>
                <a:lnTo>
                  <a:pt x="6248" y="355"/>
                </a:lnTo>
                <a:lnTo>
                  <a:pt x="4178" y="114"/>
                </a:lnTo>
                <a:close/>
              </a:path>
              <a:path w="6350" h="634">
                <a:moveTo>
                  <a:pt x="0" y="0"/>
                </a:moveTo>
                <a:lnTo>
                  <a:pt x="2008" y="114"/>
                </a:lnTo>
                <a:lnTo>
                  <a:pt x="0" y="0"/>
                </a:lnTo>
                <a:close/>
              </a:path>
            </a:pathLst>
          </a:custGeom>
          <a:solidFill>
            <a:srgbClr val="FFFFFF"/>
          </a:solidFill>
        </p:spPr>
        <p:txBody>
          <a:bodyPr wrap="square" lIns="0" tIns="0" rIns="0" bIns="0" rtlCol="0"/>
          <a:lstStyle/>
          <a:p>
            <a:endParaRPr/>
          </a:p>
        </p:txBody>
      </p:sp>
      <p:sp>
        <p:nvSpPr>
          <p:cNvPr id="163" name="object 163"/>
          <p:cNvSpPr/>
          <p:nvPr/>
        </p:nvSpPr>
        <p:spPr>
          <a:xfrm>
            <a:off x="1322672" y="1292756"/>
            <a:ext cx="3175" cy="1270"/>
          </a:xfrm>
          <a:custGeom>
            <a:avLst/>
            <a:gdLst/>
            <a:ahLst/>
            <a:cxnLst/>
            <a:rect l="l" t="t" r="r" b="b"/>
            <a:pathLst>
              <a:path w="3175" h="1269">
                <a:moveTo>
                  <a:pt x="1778" y="749"/>
                </a:moveTo>
                <a:lnTo>
                  <a:pt x="3098" y="0"/>
                </a:lnTo>
                <a:lnTo>
                  <a:pt x="927" y="63"/>
                </a:lnTo>
                <a:lnTo>
                  <a:pt x="0" y="279"/>
                </a:lnTo>
                <a:lnTo>
                  <a:pt x="1778" y="749"/>
                </a:lnTo>
                <a:close/>
              </a:path>
            </a:pathLst>
          </a:custGeom>
          <a:solidFill>
            <a:srgbClr val="FFFFFF"/>
          </a:solidFill>
        </p:spPr>
        <p:txBody>
          <a:bodyPr wrap="square" lIns="0" tIns="0" rIns="0" bIns="0" rtlCol="0"/>
          <a:lstStyle/>
          <a:p>
            <a:endParaRPr/>
          </a:p>
        </p:txBody>
      </p:sp>
      <p:sp>
        <p:nvSpPr>
          <p:cNvPr id="164" name="object 164"/>
          <p:cNvSpPr/>
          <p:nvPr/>
        </p:nvSpPr>
        <p:spPr>
          <a:xfrm>
            <a:off x="1824109" y="1883168"/>
            <a:ext cx="5080" cy="20320"/>
          </a:xfrm>
          <a:custGeom>
            <a:avLst/>
            <a:gdLst/>
            <a:ahLst/>
            <a:cxnLst/>
            <a:rect l="l" t="t" r="r" b="b"/>
            <a:pathLst>
              <a:path w="5080" h="20319">
                <a:moveTo>
                  <a:pt x="4876" y="0"/>
                </a:moveTo>
                <a:lnTo>
                  <a:pt x="2501" y="1193"/>
                </a:lnTo>
                <a:lnTo>
                  <a:pt x="203" y="4152"/>
                </a:lnTo>
                <a:lnTo>
                  <a:pt x="685" y="10756"/>
                </a:lnTo>
                <a:lnTo>
                  <a:pt x="469" y="15836"/>
                </a:lnTo>
                <a:lnTo>
                  <a:pt x="0" y="20129"/>
                </a:lnTo>
                <a:lnTo>
                  <a:pt x="1905" y="10706"/>
                </a:lnTo>
                <a:lnTo>
                  <a:pt x="4876" y="0"/>
                </a:lnTo>
                <a:close/>
              </a:path>
            </a:pathLst>
          </a:custGeom>
          <a:solidFill>
            <a:srgbClr val="FFFFFF"/>
          </a:solidFill>
        </p:spPr>
        <p:txBody>
          <a:bodyPr wrap="square" lIns="0" tIns="0" rIns="0" bIns="0" rtlCol="0"/>
          <a:lstStyle/>
          <a:p>
            <a:endParaRPr/>
          </a:p>
        </p:txBody>
      </p:sp>
      <p:sp>
        <p:nvSpPr>
          <p:cNvPr id="165" name="object 165"/>
          <p:cNvSpPr/>
          <p:nvPr/>
        </p:nvSpPr>
        <p:spPr>
          <a:xfrm>
            <a:off x="1646467" y="1471488"/>
            <a:ext cx="7620" cy="6350"/>
          </a:xfrm>
          <a:custGeom>
            <a:avLst/>
            <a:gdLst/>
            <a:ahLst/>
            <a:cxnLst/>
            <a:rect l="l" t="t" r="r" b="b"/>
            <a:pathLst>
              <a:path w="7619" h="6350">
                <a:moveTo>
                  <a:pt x="0" y="0"/>
                </a:moveTo>
                <a:lnTo>
                  <a:pt x="431" y="800"/>
                </a:lnTo>
                <a:lnTo>
                  <a:pt x="901" y="1600"/>
                </a:lnTo>
                <a:lnTo>
                  <a:pt x="1320" y="2451"/>
                </a:lnTo>
                <a:lnTo>
                  <a:pt x="7048" y="5727"/>
                </a:lnTo>
                <a:lnTo>
                  <a:pt x="4902" y="4025"/>
                </a:lnTo>
                <a:lnTo>
                  <a:pt x="2641" y="1930"/>
                </a:lnTo>
                <a:lnTo>
                  <a:pt x="0" y="0"/>
                </a:lnTo>
                <a:close/>
              </a:path>
            </a:pathLst>
          </a:custGeom>
          <a:solidFill>
            <a:srgbClr val="FFFFFF"/>
          </a:solidFill>
        </p:spPr>
        <p:txBody>
          <a:bodyPr wrap="square" lIns="0" tIns="0" rIns="0" bIns="0" rtlCol="0"/>
          <a:lstStyle/>
          <a:p>
            <a:endParaRPr/>
          </a:p>
        </p:txBody>
      </p:sp>
      <p:sp>
        <p:nvSpPr>
          <p:cNvPr id="166" name="object 166"/>
          <p:cNvSpPr/>
          <p:nvPr/>
        </p:nvSpPr>
        <p:spPr>
          <a:xfrm>
            <a:off x="1627749" y="1463512"/>
            <a:ext cx="7620" cy="10160"/>
          </a:xfrm>
          <a:custGeom>
            <a:avLst/>
            <a:gdLst/>
            <a:ahLst/>
            <a:cxnLst/>
            <a:rect l="l" t="t" r="r" b="b"/>
            <a:pathLst>
              <a:path w="7619" h="10159">
                <a:moveTo>
                  <a:pt x="0" y="0"/>
                </a:moveTo>
                <a:lnTo>
                  <a:pt x="1485" y="2324"/>
                </a:lnTo>
                <a:lnTo>
                  <a:pt x="3784" y="5486"/>
                </a:lnTo>
                <a:lnTo>
                  <a:pt x="7175" y="9766"/>
                </a:lnTo>
                <a:lnTo>
                  <a:pt x="0" y="0"/>
                </a:lnTo>
                <a:close/>
              </a:path>
            </a:pathLst>
          </a:custGeom>
          <a:solidFill>
            <a:srgbClr val="FFFFFF"/>
          </a:solidFill>
        </p:spPr>
        <p:txBody>
          <a:bodyPr wrap="square" lIns="0" tIns="0" rIns="0" bIns="0" rtlCol="0"/>
          <a:lstStyle/>
          <a:p>
            <a:endParaRPr/>
          </a:p>
        </p:txBody>
      </p:sp>
      <p:sp>
        <p:nvSpPr>
          <p:cNvPr id="167" name="object 167"/>
          <p:cNvSpPr/>
          <p:nvPr/>
        </p:nvSpPr>
        <p:spPr>
          <a:xfrm>
            <a:off x="1029848" y="1294374"/>
            <a:ext cx="11430" cy="4445"/>
          </a:xfrm>
          <a:custGeom>
            <a:avLst/>
            <a:gdLst/>
            <a:ahLst/>
            <a:cxnLst/>
            <a:rect l="l" t="t" r="r" b="b"/>
            <a:pathLst>
              <a:path w="11430" h="4444">
                <a:moveTo>
                  <a:pt x="6477" y="0"/>
                </a:moveTo>
                <a:lnTo>
                  <a:pt x="4238" y="1257"/>
                </a:lnTo>
                <a:lnTo>
                  <a:pt x="2120" y="2565"/>
                </a:lnTo>
                <a:lnTo>
                  <a:pt x="0" y="3987"/>
                </a:lnTo>
                <a:lnTo>
                  <a:pt x="10387" y="1396"/>
                </a:lnTo>
                <a:lnTo>
                  <a:pt x="5880" y="1397"/>
                </a:lnTo>
                <a:lnTo>
                  <a:pt x="6477" y="0"/>
                </a:lnTo>
                <a:close/>
              </a:path>
              <a:path w="11430" h="4444">
                <a:moveTo>
                  <a:pt x="10947" y="1257"/>
                </a:moveTo>
                <a:lnTo>
                  <a:pt x="5880" y="1397"/>
                </a:lnTo>
                <a:lnTo>
                  <a:pt x="10387" y="1396"/>
                </a:lnTo>
                <a:lnTo>
                  <a:pt x="10947" y="1257"/>
                </a:lnTo>
                <a:close/>
              </a:path>
            </a:pathLst>
          </a:custGeom>
          <a:solidFill>
            <a:srgbClr val="FFFFFF"/>
          </a:solidFill>
        </p:spPr>
        <p:txBody>
          <a:bodyPr wrap="square" lIns="0" tIns="0" rIns="0" bIns="0" rtlCol="0"/>
          <a:lstStyle/>
          <a:p>
            <a:endParaRPr/>
          </a:p>
        </p:txBody>
      </p:sp>
      <p:sp>
        <p:nvSpPr>
          <p:cNvPr id="168" name="object 168"/>
          <p:cNvSpPr/>
          <p:nvPr/>
        </p:nvSpPr>
        <p:spPr>
          <a:xfrm>
            <a:off x="1693222" y="2269817"/>
            <a:ext cx="13335" cy="15875"/>
          </a:xfrm>
          <a:custGeom>
            <a:avLst/>
            <a:gdLst/>
            <a:ahLst/>
            <a:cxnLst/>
            <a:rect l="l" t="t" r="r" b="b"/>
            <a:pathLst>
              <a:path w="13335" h="15875">
                <a:moveTo>
                  <a:pt x="13017" y="0"/>
                </a:moveTo>
                <a:lnTo>
                  <a:pt x="6197" y="7239"/>
                </a:lnTo>
                <a:lnTo>
                  <a:pt x="0" y="12458"/>
                </a:lnTo>
                <a:lnTo>
                  <a:pt x="25" y="15722"/>
                </a:lnTo>
                <a:lnTo>
                  <a:pt x="5511" y="9652"/>
                </a:lnTo>
                <a:lnTo>
                  <a:pt x="9601" y="4572"/>
                </a:lnTo>
                <a:lnTo>
                  <a:pt x="13017" y="0"/>
                </a:lnTo>
                <a:close/>
              </a:path>
            </a:pathLst>
          </a:custGeom>
          <a:solidFill>
            <a:srgbClr val="FFFFFF"/>
          </a:solidFill>
        </p:spPr>
        <p:txBody>
          <a:bodyPr wrap="square" lIns="0" tIns="0" rIns="0" bIns="0" rtlCol="0"/>
          <a:lstStyle/>
          <a:p>
            <a:endParaRPr/>
          </a:p>
        </p:txBody>
      </p:sp>
      <p:sp>
        <p:nvSpPr>
          <p:cNvPr id="169" name="object 169"/>
          <p:cNvSpPr/>
          <p:nvPr/>
        </p:nvSpPr>
        <p:spPr>
          <a:xfrm>
            <a:off x="1296869" y="1262912"/>
            <a:ext cx="6985" cy="1270"/>
          </a:xfrm>
          <a:custGeom>
            <a:avLst/>
            <a:gdLst/>
            <a:ahLst/>
            <a:cxnLst/>
            <a:rect l="l" t="t" r="r" b="b"/>
            <a:pathLst>
              <a:path w="6984" h="1269">
                <a:moveTo>
                  <a:pt x="1752" y="0"/>
                </a:moveTo>
                <a:lnTo>
                  <a:pt x="0" y="139"/>
                </a:lnTo>
                <a:lnTo>
                  <a:pt x="25" y="673"/>
                </a:lnTo>
                <a:lnTo>
                  <a:pt x="4089" y="1054"/>
                </a:lnTo>
                <a:lnTo>
                  <a:pt x="6451" y="1054"/>
                </a:lnTo>
                <a:lnTo>
                  <a:pt x="5727" y="330"/>
                </a:lnTo>
                <a:lnTo>
                  <a:pt x="1752" y="0"/>
                </a:lnTo>
                <a:close/>
              </a:path>
            </a:pathLst>
          </a:custGeom>
          <a:solidFill>
            <a:srgbClr val="FFFFFF"/>
          </a:solidFill>
        </p:spPr>
        <p:txBody>
          <a:bodyPr wrap="square" lIns="0" tIns="0" rIns="0" bIns="0" rtlCol="0"/>
          <a:lstStyle/>
          <a:p>
            <a:endParaRPr/>
          </a:p>
        </p:txBody>
      </p:sp>
      <p:sp>
        <p:nvSpPr>
          <p:cNvPr id="170" name="object 170"/>
          <p:cNvSpPr/>
          <p:nvPr/>
        </p:nvSpPr>
        <p:spPr>
          <a:xfrm>
            <a:off x="1706245" y="2250288"/>
            <a:ext cx="13335" cy="19685"/>
          </a:xfrm>
          <a:custGeom>
            <a:avLst/>
            <a:gdLst/>
            <a:ahLst/>
            <a:cxnLst/>
            <a:rect l="l" t="t" r="r" b="b"/>
            <a:pathLst>
              <a:path w="13335" h="19685">
                <a:moveTo>
                  <a:pt x="13220" y="0"/>
                </a:moveTo>
                <a:lnTo>
                  <a:pt x="10426" y="3327"/>
                </a:lnTo>
                <a:lnTo>
                  <a:pt x="8953" y="5930"/>
                </a:lnTo>
                <a:lnTo>
                  <a:pt x="7505" y="8572"/>
                </a:lnTo>
                <a:lnTo>
                  <a:pt x="5829" y="11239"/>
                </a:lnTo>
                <a:lnTo>
                  <a:pt x="4041" y="13931"/>
                </a:lnTo>
                <a:lnTo>
                  <a:pt x="2184" y="16611"/>
                </a:lnTo>
                <a:lnTo>
                  <a:pt x="0" y="19532"/>
                </a:lnTo>
                <a:lnTo>
                  <a:pt x="2501" y="16852"/>
                </a:lnTo>
                <a:lnTo>
                  <a:pt x="5180" y="13881"/>
                </a:lnTo>
                <a:lnTo>
                  <a:pt x="7480" y="10693"/>
                </a:lnTo>
                <a:lnTo>
                  <a:pt x="9715" y="7378"/>
                </a:lnTo>
                <a:lnTo>
                  <a:pt x="11722" y="3797"/>
                </a:lnTo>
                <a:lnTo>
                  <a:pt x="13220" y="0"/>
                </a:lnTo>
                <a:close/>
              </a:path>
            </a:pathLst>
          </a:custGeom>
          <a:solidFill>
            <a:srgbClr val="FFFFFF"/>
          </a:solidFill>
        </p:spPr>
        <p:txBody>
          <a:bodyPr wrap="square" lIns="0" tIns="0" rIns="0" bIns="0" rtlCol="0"/>
          <a:lstStyle/>
          <a:p>
            <a:endParaRPr/>
          </a:p>
        </p:txBody>
      </p:sp>
      <p:sp>
        <p:nvSpPr>
          <p:cNvPr id="171" name="object 171"/>
          <p:cNvSpPr/>
          <p:nvPr/>
        </p:nvSpPr>
        <p:spPr>
          <a:xfrm>
            <a:off x="559820" y="1957055"/>
            <a:ext cx="635" cy="2540"/>
          </a:xfrm>
          <a:custGeom>
            <a:avLst/>
            <a:gdLst/>
            <a:ahLst/>
            <a:cxnLst/>
            <a:rect l="l" t="t" r="r" b="b"/>
            <a:pathLst>
              <a:path w="634" h="2539">
                <a:moveTo>
                  <a:pt x="50" y="0"/>
                </a:moveTo>
                <a:lnTo>
                  <a:pt x="0" y="2032"/>
                </a:lnTo>
                <a:lnTo>
                  <a:pt x="330" y="2197"/>
                </a:lnTo>
                <a:lnTo>
                  <a:pt x="253" y="1308"/>
                </a:lnTo>
                <a:lnTo>
                  <a:pt x="50" y="0"/>
                </a:lnTo>
                <a:close/>
              </a:path>
            </a:pathLst>
          </a:custGeom>
          <a:solidFill>
            <a:srgbClr val="FFFFFF"/>
          </a:solidFill>
        </p:spPr>
        <p:txBody>
          <a:bodyPr wrap="square" lIns="0" tIns="0" rIns="0" bIns="0" rtlCol="0"/>
          <a:lstStyle/>
          <a:p>
            <a:endParaRPr/>
          </a:p>
        </p:txBody>
      </p:sp>
      <p:sp>
        <p:nvSpPr>
          <p:cNvPr id="172" name="object 172"/>
          <p:cNvSpPr/>
          <p:nvPr/>
        </p:nvSpPr>
        <p:spPr>
          <a:xfrm>
            <a:off x="611882" y="2205171"/>
            <a:ext cx="5715" cy="10160"/>
          </a:xfrm>
          <a:custGeom>
            <a:avLst/>
            <a:gdLst/>
            <a:ahLst/>
            <a:cxnLst/>
            <a:rect l="l" t="t" r="r" b="b"/>
            <a:pathLst>
              <a:path w="5715" h="10160">
                <a:moveTo>
                  <a:pt x="3954" y="7175"/>
                </a:moveTo>
                <a:lnTo>
                  <a:pt x="4063" y="7378"/>
                </a:lnTo>
                <a:lnTo>
                  <a:pt x="5511" y="9613"/>
                </a:lnTo>
                <a:lnTo>
                  <a:pt x="3954" y="7175"/>
                </a:lnTo>
                <a:close/>
              </a:path>
              <a:path w="5715" h="10160">
                <a:moveTo>
                  <a:pt x="0" y="0"/>
                </a:moveTo>
                <a:lnTo>
                  <a:pt x="825" y="1816"/>
                </a:lnTo>
                <a:lnTo>
                  <a:pt x="2412" y="4762"/>
                </a:lnTo>
                <a:lnTo>
                  <a:pt x="3954" y="7175"/>
                </a:lnTo>
                <a:lnTo>
                  <a:pt x="2006" y="3568"/>
                </a:lnTo>
                <a:lnTo>
                  <a:pt x="0" y="0"/>
                </a:lnTo>
                <a:close/>
              </a:path>
            </a:pathLst>
          </a:custGeom>
          <a:solidFill>
            <a:srgbClr val="FFFFFF"/>
          </a:solidFill>
        </p:spPr>
        <p:txBody>
          <a:bodyPr wrap="square" lIns="0" tIns="0" rIns="0" bIns="0" rtlCol="0"/>
          <a:lstStyle/>
          <a:p>
            <a:endParaRPr/>
          </a:p>
        </p:txBody>
      </p:sp>
      <p:sp>
        <p:nvSpPr>
          <p:cNvPr id="173" name="object 173"/>
          <p:cNvSpPr/>
          <p:nvPr/>
        </p:nvSpPr>
        <p:spPr>
          <a:xfrm>
            <a:off x="1564094" y="2412927"/>
            <a:ext cx="5080" cy="4445"/>
          </a:xfrm>
          <a:custGeom>
            <a:avLst/>
            <a:gdLst/>
            <a:ahLst/>
            <a:cxnLst/>
            <a:rect l="l" t="t" r="r" b="b"/>
            <a:pathLst>
              <a:path w="5080" h="4444">
                <a:moveTo>
                  <a:pt x="4737" y="0"/>
                </a:moveTo>
                <a:lnTo>
                  <a:pt x="0" y="3860"/>
                </a:lnTo>
                <a:lnTo>
                  <a:pt x="4127" y="800"/>
                </a:lnTo>
                <a:lnTo>
                  <a:pt x="4737" y="0"/>
                </a:lnTo>
                <a:close/>
              </a:path>
            </a:pathLst>
          </a:custGeom>
          <a:solidFill>
            <a:srgbClr val="FFFFFF"/>
          </a:solidFill>
        </p:spPr>
        <p:txBody>
          <a:bodyPr wrap="square" lIns="0" tIns="0" rIns="0" bIns="0" rtlCol="0"/>
          <a:lstStyle/>
          <a:p>
            <a:endParaRPr/>
          </a:p>
        </p:txBody>
      </p:sp>
      <p:sp>
        <p:nvSpPr>
          <p:cNvPr id="174" name="object 174"/>
          <p:cNvSpPr/>
          <p:nvPr/>
        </p:nvSpPr>
        <p:spPr>
          <a:xfrm>
            <a:off x="1540325" y="2420421"/>
            <a:ext cx="1270" cy="1905"/>
          </a:xfrm>
          <a:custGeom>
            <a:avLst/>
            <a:gdLst/>
            <a:ahLst/>
            <a:cxnLst/>
            <a:rect l="l" t="t" r="r" b="b"/>
            <a:pathLst>
              <a:path w="1269" h="1905">
                <a:moveTo>
                  <a:pt x="564" y="0"/>
                </a:moveTo>
                <a:lnTo>
                  <a:pt x="475" y="749"/>
                </a:lnTo>
                <a:lnTo>
                  <a:pt x="0" y="1511"/>
                </a:lnTo>
                <a:lnTo>
                  <a:pt x="144" y="1358"/>
                </a:lnTo>
                <a:lnTo>
                  <a:pt x="741" y="533"/>
                </a:lnTo>
                <a:lnTo>
                  <a:pt x="564" y="0"/>
                </a:lnTo>
                <a:close/>
              </a:path>
            </a:pathLst>
          </a:custGeom>
          <a:solidFill>
            <a:srgbClr val="FFFFFF"/>
          </a:solidFill>
        </p:spPr>
        <p:txBody>
          <a:bodyPr wrap="square" lIns="0" tIns="0" rIns="0" bIns="0" rtlCol="0"/>
          <a:lstStyle/>
          <a:p>
            <a:endParaRPr/>
          </a:p>
        </p:txBody>
      </p:sp>
      <p:sp>
        <p:nvSpPr>
          <p:cNvPr id="175" name="object 175"/>
          <p:cNvSpPr/>
          <p:nvPr/>
        </p:nvSpPr>
        <p:spPr>
          <a:xfrm>
            <a:off x="1736444" y="2190773"/>
            <a:ext cx="1270" cy="1905"/>
          </a:xfrm>
          <a:custGeom>
            <a:avLst/>
            <a:gdLst/>
            <a:ahLst/>
            <a:cxnLst/>
            <a:rect l="l" t="t" r="r" b="b"/>
            <a:pathLst>
              <a:path w="1269" h="1905">
                <a:moveTo>
                  <a:pt x="1219" y="0"/>
                </a:moveTo>
                <a:lnTo>
                  <a:pt x="0" y="1358"/>
                </a:lnTo>
                <a:lnTo>
                  <a:pt x="215" y="1130"/>
                </a:lnTo>
                <a:lnTo>
                  <a:pt x="977" y="457"/>
                </a:lnTo>
                <a:lnTo>
                  <a:pt x="1219" y="0"/>
                </a:lnTo>
                <a:close/>
              </a:path>
            </a:pathLst>
          </a:custGeom>
          <a:solidFill>
            <a:srgbClr val="FFFFFF"/>
          </a:solidFill>
        </p:spPr>
        <p:txBody>
          <a:bodyPr wrap="square" lIns="0" tIns="0" rIns="0" bIns="0" rtlCol="0"/>
          <a:lstStyle/>
          <a:p>
            <a:endParaRPr/>
          </a:p>
        </p:txBody>
      </p:sp>
      <p:sp>
        <p:nvSpPr>
          <p:cNvPr id="176" name="object 176"/>
          <p:cNvSpPr/>
          <p:nvPr/>
        </p:nvSpPr>
        <p:spPr>
          <a:xfrm>
            <a:off x="1560938" y="2413486"/>
            <a:ext cx="6985" cy="4445"/>
          </a:xfrm>
          <a:custGeom>
            <a:avLst/>
            <a:gdLst/>
            <a:ahLst/>
            <a:cxnLst/>
            <a:rect l="l" t="t" r="r" b="b"/>
            <a:pathLst>
              <a:path w="6984" h="4444">
                <a:moveTo>
                  <a:pt x="6578" y="0"/>
                </a:moveTo>
                <a:lnTo>
                  <a:pt x="5473" y="622"/>
                </a:lnTo>
                <a:lnTo>
                  <a:pt x="0" y="4203"/>
                </a:lnTo>
                <a:lnTo>
                  <a:pt x="2006" y="3060"/>
                </a:lnTo>
                <a:lnTo>
                  <a:pt x="4203" y="1612"/>
                </a:lnTo>
                <a:lnTo>
                  <a:pt x="6578" y="0"/>
                </a:lnTo>
                <a:close/>
              </a:path>
            </a:pathLst>
          </a:custGeom>
          <a:solidFill>
            <a:srgbClr val="FFFFFF"/>
          </a:solidFill>
        </p:spPr>
        <p:txBody>
          <a:bodyPr wrap="square" lIns="0" tIns="0" rIns="0" bIns="0" rtlCol="0"/>
          <a:lstStyle/>
          <a:p>
            <a:endParaRPr/>
          </a:p>
        </p:txBody>
      </p:sp>
      <p:sp>
        <p:nvSpPr>
          <p:cNvPr id="177" name="object 177"/>
          <p:cNvSpPr/>
          <p:nvPr/>
        </p:nvSpPr>
        <p:spPr>
          <a:xfrm>
            <a:off x="1557686" y="2417831"/>
            <a:ext cx="5080" cy="3810"/>
          </a:xfrm>
          <a:custGeom>
            <a:avLst/>
            <a:gdLst/>
            <a:ahLst/>
            <a:cxnLst/>
            <a:rect l="l" t="t" r="r" b="b"/>
            <a:pathLst>
              <a:path w="5080" h="3810">
                <a:moveTo>
                  <a:pt x="4889" y="0"/>
                </a:moveTo>
                <a:lnTo>
                  <a:pt x="419" y="2908"/>
                </a:lnTo>
                <a:lnTo>
                  <a:pt x="0" y="3657"/>
                </a:lnTo>
                <a:lnTo>
                  <a:pt x="736" y="3505"/>
                </a:lnTo>
                <a:lnTo>
                  <a:pt x="4889" y="0"/>
                </a:lnTo>
                <a:close/>
              </a:path>
            </a:pathLst>
          </a:custGeom>
          <a:solidFill>
            <a:srgbClr val="FFFFFF"/>
          </a:solidFill>
        </p:spPr>
        <p:txBody>
          <a:bodyPr wrap="square" lIns="0" tIns="0" rIns="0" bIns="0" rtlCol="0"/>
          <a:lstStyle/>
          <a:p>
            <a:endParaRPr/>
          </a:p>
        </p:txBody>
      </p:sp>
      <p:sp>
        <p:nvSpPr>
          <p:cNvPr id="178" name="object 178"/>
          <p:cNvSpPr/>
          <p:nvPr/>
        </p:nvSpPr>
        <p:spPr>
          <a:xfrm>
            <a:off x="1567518" y="2407615"/>
            <a:ext cx="8255" cy="6350"/>
          </a:xfrm>
          <a:custGeom>
            <a:avLst/>
            <a:gdLst/>
            <a:ahLst/>
            <a:cxnLst/>
            <a:rect l="l" t="t" r="r" b="b"/>
            <a:pathLst>
              <a:path w="8255" h="6350">
                <a:moveTo>
                  <a:pt x="7950" y="0"/>
                </a:moveTo>
                <a:lnTo>
                  <a:pt x="5219" y="2171"/>
                </a:lnTo>
                <a:lnTo>
                  <a:pt x="2578" y="4076"/>
                </a:lnTo>
                <a:lnTo>
                  <a:pt x="0" y="5867"/>
                </a:lnTo>
                <a:lnTo>
                  <a:pt x="1041" y="5257"/>
                </a:lnTo>
                <a:lnTo>
                  <a:pt x="1524" y="5054"/>
                </a:lnTo>
                <a:lnTo>
                  <a:pt x="7950" y="0"/>
                </a:lnTo>
                <a:close/>
              </a:path>
              <a:path w="8255" h="6350">
                <a:moveTo>
                  <a:pt x="1625" y="5054"/>
                </a:moveTo>
                <a:lnTo>
                  <a:pt x="1308" y="5308"/>
                </a:lnTo>
                <a:lnTo>
                  <a:pt x="1625" y="5054"/>
                </a:lnTo>
                <a:close/>
              </a:path>
            </a:pathLst>
          </a:custGeom>
          <a:solidFill>
            <a:srgbClr val="FFFFFF"/>
          </a:solidFill>
        </p:spPr>
        <p:txBody>
          <a:bodyPr wrap="square" lIns="0" tIns="0" rIns="0" bIns="0" rtlCol="0"/>
          <a:lstStyle/>
          <a:p>
            <a:endParaRPr/>
          </a:p>
        </p:txBody>
      </p:sp>
      <p:sp>
        <p:nvSpPr>
          <p:cNvPr id="179" name="object 179"/>
          <p:cNvSpPr/>
          <p:nvPr/>
        </p:nvSpPr>
        <p:spPr>
          <a:xfrm>
            <a:off x="683481" y="1505938"/>
            <a:ext cx="4445" cy="6350"/>
          </a:xfrm>
          <a:custGeom>
            <a:avLst/>
            <a:gdLst/>
            <a:ahLst/>
            <a:cxnLst/>
            <a:rect l="l" t="t" r="r" b="b"/>
            <a:pathLst>
              <a:path w="4445" h="6350">
                <a:moveTo>
                  <a:pt x="3886" y="0"/>
                </a:moveTo>
                <a:lnTo>
                  <a:pt x="2933" y="850"/>
                </a:lnTo>
                <a:lnTo>
                  <a:pt x="0" y="6121"/>
                </a:lnTo>
                <a:lnTo>
                  <a:pt x="1498" y="3975"/>
                </a:lnTo>
                <a:lnTo>
                  <a:pt x="3886" y="0"/>
                </a:lnTo>
                <a:close/>
              </a:path>
            </a:pathLst>
          </a:custGeom>
          <a:solidFill>
            <a:srgbClr val="FFFFFF"/>
          </a:solidFill>
        </p:spPr>
        <p:txBody>
          <a:bodyPr wrap="square" lIns="0" tIns="0" rIns="0" bIns="0" rtlCol="0"/>
          <a:lstStyle/>
          <a:p>
            <a:endParaRPr/>
          </a:p>
        </p:txBody>
      </p:sp>
      <p:sp>
        <p:nvSpPr>
          <p:cNvPr id="180" name="object 180"/>
          <p:cNvSpPr/>
          <p:nvPr/>
        </p:nvSpPr>
        <p:spPr>
          <a:xfrm>
            <a:off x="1782903" y="1751575"/>
            <a:ext cx="635" cy="1270"/>
          </a:xfrm>
          <a:custGeom>
            <a:avLst/>
            <a:gdLst/>
            <a:ahLst/>
            <a:cxnLst/>
            <a:rect l="l" t="t" r="r" b="b"/>
            <a:pathLst>
              <a:path w="635" h="1269">
                <a:moveTo>
                  <a:pt x="152" y="0"/>
                </a:moveTo>
                <a:lnTo>
                  <a:pt x="0" y="241"/>
                </a:lnTo>
                <a:lnTo>
                  <a:pt x="254" y="876"/>
                </a:lnTo>
                <a:lnTo>
                  <a:pt x="152" y="0"/>
                </a:lnTo>
                <a:close/>
              </a:path>
            </a:pathLst>
          </a:custGeom>
          <a:solidFill>
            <a:srgbClr val="FFFFFF"/>
          </a:solidFill>
        </p:spPr>
        <p:txBody>
          <a:bodyPr wrap="square" lIns="0" tIns="0" rIns="0" bIns="0" rtlCol="0"/>
          <a:lstStyle/>
          <a:p>
            <a:endParaRPr/>
          </a:p>
        </p:txBody>
      </p:sp>
      <p:sp>
        <p:nvSpPr>
          <p:cNvPr id="181" name="object 181"/>
          <p:cNvSpPr/>
          <p:nvPr/>
        </p:nvSpPr>
        <p:spPr>
          <a:xfrm>
            <a:off x="1775835" y="1731920"/>
            <a:ext cx="12065" cy="19685"/>
          </a:xfrm>
          <a:custGeom>
            <a:avLst/>
            <a:gdLst/>
            <a:ahLst/>
            <a:cxnLst/>
            <a:rect l="l" t="t" r="r" b="b"/>
            <a:pathLst>
              <a:path w="12064" h="19685">
                <a:moveTo>
                  <a:pt x="0" y="0"/>
                </a:moveTo>
                <a:lnTo>
                  <a:pt x="5080" y="7886"/>
                </a:lnTo>
                <a:lnTo>
                  <a:pt x="6108" y="12941"/>
                </a:lnTo>
                <a:lnTo>
                  <a:pt x="7213" y="19659"/>
                </a:lnTo>
                <a:lnTo>
                  <a:pt x="11938" y="11290"/>
                </a:lnTo>
                <a:lnTo>
                  <a:pt x="0" y="0"/>
                </a:lnTo>
                <a:close/>
              </a:path>
            </a:pathLst>
          </a:custGeom>
          <a:solidFill>
            <a:srgbClr val="FFFFFF"/>
          </a:solidFill>
        </p:spPr>
        <p:txBody>
          <a:bodyPr wrap="square" lIns="0" tIns="0" rIns="0" bIns="0" rtlCol="0"/>
          <a:lstStyle/>
          <a:p>
            <a:endParaRPr/>
          </a:p>
        </p:txBody>
      </p:sp>
      <p:sp>
        <p:nvSpPr>
          <p:cNvPr id="182" name="object 182"/>
          <p:cNvSpPr/>
          <p:nvPr/>
        </p:nvSpPr>
        <p:spPr>
          <a:xfrm>
            <a:off x="532638" y="1253939"/>
            <a:ext cx="1292860" cy="1211580"/>
          </a:xfrm>
          <a:custGeom>
            <a:avLst/>
            <a:gdLst/>
            <a:ahLst/>
            <a:cxnLst/>
            <a:rect l="l" t="t" r="r" b="b"/>
            <a:pathLst>
              <a:path w="1292860" h="1211580">
                <a:moveTo>
                  <a:pt x="998692" y="1184909"/>
                </a:moveTo>
                <a:lnTo>
                  <a:pt x="987599" y="1184909"/>
                </a:lnTo>
                <a:lnTo>
                  <a:pt x="982265" y="1188719"/>
                </a:lnTo>
                <a:lnTo>
                  <a:pt x="976690" y="1193799"/>
                </a:lnTo>
                <a:lnTo>
                  <a:pt x="963634" y="1203959"/>
                </a:lnTo>
                <a:lnTo>
                  <a:pt x="956547" y="1209039"/>
                </a:lnTo>
                <a:lnTo>
                  <a:pt x="948915" y="1211579"/>
                </a:lnTo>
                <a:lnTo>
                  <a:pt x="953103" y="1211579"/>
                </a:lnTo>
                <a:lnTo>
                  <a:pt x="955173" y="1210309"/>
                </a:lnTo>
                <a:lnTo>
                  <a:pt x="958009" y="1209039"/>
                </a:lnTo>
                <a:lnTo>
                  <a:pt x="964498" y="1207769"/>
                </a:lnTo>
                <a:lnTo>
                  <a:pt x="962807" y="1206499"/>
                </a:lnTo>
                <a:lnTo>
                  <a:pt x="965336" y="1203959"/>
                </a:lnTo>
                <a:lnTo>
                  <a:pt x="970570" y="1201419"/>
                </a:lnTo>
                <a:lnTo>
                  <a:pt x="976994" y="1197609"/>
                </a:lnTo>
                <a:lnTo>
                  <a:pt x="983017" y="1193799"/>
                </a:lnTo>
                <a:lnTo>
                  <a:pt x="987316" y="1191259"/>
                </a:lnTo>
                <a:lnTo>
                  <a:pt x="987877" y="1189989"/>
                </a:lnTo>
                <a:lnTo>
                  <a:pt x="984932" y="1189989"/>
                </a:lnTo>
                <a:lnTo>
                  <a:pt x="988439" y="1188719"/>
                </a:lnTo>
                <a:lnTo>
                  <a:pt x="991320" y="1188719"/>
                </a:lnTo>
                <a:lnTo>
                  <a:pt x="996121" y="1186179"/>
                </a:lnTo>
                <a:lnTo>
                  <a:pt x="998692" y="1184909"/>
                </a:lnTo>
                <a:close/>
              </a:path>
              <a:path w="1292860" h="1211580">
                <a:moveTo>
                  <a:pt x="999322" y="1175128"/>
                </a:moveTo>
                <a:lnTo>
                  <a:pt x="990806" y="1178559"/>
                </a:lnTo>
                <a:lnTo>
                  <a:pt x="981445" y="1183639"/>
                </a:lnTo>
                <a:lnTo>
                  <a:pt x="975166" y="1189989"/>
                </a:lnTo>
                <a:lnTo>
                  <a:pt x="987599" y="1184909"/>
                </a:lnTo>
                <a:lnTo>
                  <a:pt x="998692" y="1184909"/>
                </a:lnTo>
                <a:lnTo>
                  <a:pt x="1001264" y="1183639"/>
                </a:lnTo>
                <a:lnTo>
                  <a:pt x="1006344" y="1179829"/>
                </a:lnTo>
                <a:lnTo>
                  <a:pt x="996425" y="1179829"/>
                </a:lnTo>
                <a:lnTo>
                  <a:pt x="991625" y="1178559"/>
                </a:lnTo>
                <a:lnTo>
                  <a:pt x="992057" y="1178559"/>
                </a:lnTo>
                <a:lnTo>
                  <a:pt x="994927" y="1177289"/>
                </a:lnTo>
                <a:lnTo>
                  <a:pt x="998203" y="1176019"/>
                </a:lnTo>
                <a:lnTo>
                  <a:pt x="999322" y="1175128"/>
                </a:lnTo>
                <a:close/>
              </a:path>
              <a:path w="1292860" h="1211580">
                <a:moveTo>
                  <a:pt x="988439" y="1188719"/>
                </a:moveTo>
                <a:lnTo>
                  <a:pt x="984932" y="1189989"/>
                </a:lnTo>
                <a:lnTo>
                  <a:pt x="988161" y="1189347"/>
                </a:lnTo>
                <a:lnTo>
                  <a:pt x="988439" y="1188719"/>
                </a:lnTo>
                <a:close/>
              </a:path>
              <a:path w="1292860" h="1211580">
                <a:moveTo>
                  <a:pt x="988161" y="1189347"/>
                </a:moveTo>
                <a:lnTo>
                  <a:pt x="984932" y="1189989"/>
                </a:lnTo>
                <a:lnTo>
                  <a:pt x="987877" y="1189989"/>
                </a:lnTo>
                <a:lnTo>
                  <a:pt x="988161" y="1189347"/>
                </a:lnTo>
                <a:close/>
              </a:path>
              <a:path w="1292860" h="1211580">
                <a:moveTo>
                  <a:pt x="991320" y="1188719"/>
                </a:moveTo>
                <a:lnTo>
                  <a:pt x="988439" y="1188719"/>
                </a:lnTo>
                <a:lnTo>
                  <a:pt x="988161" y="1189347"/>
                </a:lnTo>
                <a:lnTo>
                  <a:pt x="991320" y="1188719"/>
                </a:lnTo>
                <a:close/>
              </a:path>
              <a:path w="1292860" h="1211580">
                <a:moveTo>
                  <a:pt x="1040326" y="1149349"/>
                </a:moveTo>
                <a:lnTo>
                  <a:pt x="1033395" y="1149349"/>
                </a:lnTo>
                <a:lnTo>
                  <a:pt x="1028594" y="1154429"/>
                </a:lnTo>
                <a:lnTo>
                  <a:pt x="1023616" y="1159509"/>
                </a:lnTo>
                <a:lnTo>
                  <a:pt x="1012836" y="1168399"/>
                </a:lnTo>
                <a:lnTo>
                  <a:pt x="1007825" y="1172209"/>
                </a:lnTo>
                <a:lnTo>
                  <a:pt x="1002388" y="1176019"/>
                </a:lnTo>
                <a:lnTo>
                  <a:pt x="996425" y="1179829"/>
                </a:lnTo>
                <a:lnTo>
                  <a:pt x="1006344" y="1179829"/>
                </a:lnTo>
                <a:lnTo>
                  <a:pt x="1016775" y="1174749"/>
                </a:lnTo>
                <a:lnTo>
                  <a:pt x="1013469" y="1174749"/>
                </a:lnTo>
                <a:lnTo>
                  <a:pt x="1025458" y="1167129"/>
                </a:lnTo>
                <a:lnTo>
                  <a:pt x="1020403" y="1167129"/>
                </a:lnTo>
                <a:lnTo>
                  <a:pt x="1025873" y="1162049"/>
                </a:lnTo>
                <a:lnTo>
                  <a:pt x="1033844" y="1154429"/>
                </a:lnTo>
                <a:lnTo>
                  <a:pt x="1040326" y="1149349"/>
                </a:lnTo>
                <a:close/>
              </a:path>
              <a:path w="1292860" h="1211580">
                <a:moveTo>
                  <a:pt x="1006827" y="1169669"/>
                </a:moveTo>
                <a:lnTo>
                  <a:pt x="1004922" y="1170939"/>
                </a:lnTo>
                <a:lnTo>
                  <a:pt x="1001391" y="1173479"/>
                </a:lnTo>
                <a:lnTo>
                  <a:pt x="999322" y="1175128"/>
                </a:lnTo>
                <a:lnTo>
                  <a:pt x="1000262" y="1174749"/>
                </a:lnTo>
                <a:lnTo>
                  <a:pt x="1006827" y="1169669"/>
                </a:lnTo>
                <a:close/>
              </a:path>
              <a:path w="1292860" h="1211580">
                <a:moveTo>
                  <a:pt x="1019362" y="1173479"/>
                </a:moveTo>
                <a:lnTo>
                  <a:pt x="1018320" y="1173479"/>
                </a:lnTo>
                <a:lnTo>
                  <a:pt x="1013469" y="1174749"/>
                </a:lnTo>
                <a:lnTo>
                  <a:pt x="1016775" y="1174749"/>
                </a:lnTo>
                <a:lnTo>
                  <a:pt x="1019362" y="1173479"/>
                </a:lnTo>
                <a:close/>
              </a:path>
              <a:path w="1292860" h="1211580">
                <a:moveTo>
                  <a:pt x="1027464" y="1164589"/>
                </a:moveTo>
                <a:lnTo>
                  <a:pt x="1027312" y="1164589"/>
                </a:lnTo>
                <a:lnTo>
                  <a:pt x="1024251" y="1165859"/>
                </a:lnTo>
                <a:lnTo>
                  <a:pt x="1021673" y="1167129"/>
                </a:lnTo>
                <a:lnTo>
                  <a:pt x="1025800" y="1167129"/>
                </a:lnTo>
                <a:lnTo>
                  <a:pt x="1026804" y="1165859"/>
                </a:lnTo>
                <a:lnTo>
                  <a:pt x="1027464" y="1164589"/>
                </a:lnTo>
                <a:close/>
              </a:path>
              <a:path w="1292860" h="1211580">
                <a:moveTo>
                  <a:pt x="1109938" y="1074419"/>
                </a:moveTo>
                <a:lnTo>
                  <a:pt x="1107512" y="1075689"/>
                </a:lnTo>
                <a:lnTo>
                  <a:pt x="1103309" y="1079499"/>
                </a:lnTo>
                <a:lnTo>
                  <a:pt x="1095358" y="1087119"/>
                </a:lnTo>
                <a:lnTo>
                  <a:pt x="1089250" y="1093469"/>
                </a:lnTo>
                <a:lnTo>
                  <a:pt x="1067863" y="1113789"/>
                </a:lnTo>
                <a:lnTo>
                  <a:pt x="1056230" y="1122679"/>
                </a:lnTo>
                <a:lnTo>
                  <a:pt x="1045028" y="1132839"/>
                </a:lnTo>
                <a:lnTo>
                  <a:pt x="1041371" y="1135379"/>
                </a:lnTo>
                <a:lnTo>
                  <a:pt x="1034500" y="1139189"/>
                </a:lnTo>
                <a:lnTo>
                  <a:pt x="1030715" y="1144269"/>
                </a:lnTo>
                <a:lnTo>
                  <a:pt x="1023705" y="1150619"/>
                </a:lnTo>
                <a:lnTo>
                  <a:pt x="1027998" y="1149349"/>
                </a:lnTo>
                <a:lnTo>
                  <a:pt x="1035618" y="1141729"/>
                </a:lnTo>
                <a:lnTo>
                  <a:pt x="1047810" y="1141729"/>
                </a:lnTo>
                <a:lnTo>
                  <a:pt x="1054744" y="1137919"/>
                </a:lnTo>
                <a:lnTo>
                  <a:pt x="1055137" y="1137919"/>
                </a:lnTo>
                <a:lnTo>
                  <a:pt x="1057627" y="1134109"/>
                </a:lnTo>
                <a:lnTo>
                  <a:pt x="1061473" y="1134109"/>
                </a:lnTo>
                <a:lnTo>
                  <a:pt x="1066553" y="1131569"/>
                </a:lnTo>
                <a:lnTo>
                  <a:pt x="1069134" y="1131569"/>
                </a:lnTo>
                <a:lnTo>
                  <a:pt x="1070655" y="1130299"/>
                </a:lnTo>
                <a:lnTo>
                  <a:pt x="1068879" y="1130299"/>
                </a:lnTo>
                <a:lnTo>
                  <a:pt x="1068536" y="1129029"/>
                </a:lnTo>
                <a:lnTo>
                  <a:pt x="1069857" y="1127759"/>
                </a:lnTo>
                <a:lnTo>
                  <a:pt x="1074137" y="1123949"/>
                </a:lnTo>
                <a:lnTo>
                  <a:pt x="1076461" y="1122679"/>
                </a:lnTo>
                <a:lnTo>
                  <a:pt x="1077934" y="1121409"/>
                </a:lnTo>
                <a:lnTo>
                  <a:pt x="1081836" y="1121409"/>
                </a:lnTo>
                <a:lnTo>
                  <a:pt x="1083535" y="1120139"/>
                </a:lnTo>
                <a:lnTo>
                  <a:pt x="1090505" y="1115059"/>
                </a:lnTo>
                <a:lnTo>
                  <a:pt x="1085808" y="1115059"/>
                </a:lnTo>
                <a:lnTo>
                  <a:pt x="1087138" y="1113789"/>
                </a:lnTo>
                <a:lnTo>
                  <a:pt x="1078408" y="1113789"/>
                </a:lnTo>
                <a:lnTo>
                  <a:pt x="1077075" y="1112519"/>
                </a:lnTo>
                <a:lnTo>
                  <a:pt x="1077282" y="1109979"/>
                </a:lnTo>
                <a:lnTo>
                  <a:pt x="1076181" y="1108709"/>
                </a:lnTo>
                <a:lnTo>
                  <a:pt x="1082214" y="1102359"/>
                </a:lnTo>
                <a:lnTo>
                  <a:pt x="1087497" y="1097279"/>
                </a:lnTo>
                <a:lnTo>
                  <a:pt x="1092272" y="1093469"/>
                </a:lnTo>
                <a:lnTo>
                  <a:pt x="1094263" y="1091824"/>
                </a:lnTo>
                <a:lnTo>
                  <a:pt x="1097251" y="1087119"/>
                </a:lnTo>
                <a:lnTo>
                  <a:pt x="1104871" y="1078229"/>
                </a:lnTo>
                <a:lnTo>
                  <a:pt x="1109938" y="1074419"/>
                </a:lnTo>
                <a:close/>
              </a:path>
              <a:path w="1292860" h="1211580">
                <a:moveTo>
                  <a:pt x="1047810" y="1141729"/>
                </a:moveTo>
                <a:lnTo>
                  <a:pt x="1035618" y="1141729"/>
                </a:lnTo>
                <a:lnTo>
                  <a:pt x="1037437" y="1142999"/>
                </a:lnTo>
                <a:lnTo>
                  <a:pt x="1033768" y="1146809"/>
                </a:lnTo>
                <a:lnTo>
                  <a:pt x="1030469" y="1150619"/>
                </a:lnTo>
                <a:lnTo>
                  <a:pt x="1033395" y="1149349"/>
                </a:lnTo>
                <a:lnTo>
                  <a:pt x="1040326" y="1149349"/>
                </a:lnTo>
                <a:lnTo>
                  <a:pt x="1041947" y="1148079"/>
                </a:lnTo>
                <a:lnTo>
                  <a:pt x="1047810" y="1141729"/>
                </a:lnTo>
                <a:close/>
              </a:path>
              <a:path w="1292860" h="1211580">
                <a:moveTo>
                  <a:pt x="1055137" y="1137919"/>
                </a:moveTo>
                <a:lnTo>
                  <a:pt x="1054744" y="1137919"/>
                </a:lnTo>
                <a:lnTo>
                  <a:pt x="1045828" y="1145539"/>
                </a:lnTo>
                <a:lnTo>
                  <a:pt x="1050159" y="1142999"/>
                </a:lnTo>
                <a:lnTo>
                  <a:pt x="1052750" y="1140459"/>
                </a:lnTo>
                <a:lnTo>
                  <a:pt x="1055137" y="1137919"/>
                </a:lnTo>
                <a:close/>
              </a:path>
              <a:path w="1292860" h="1211580">
                <a:moveTo>
                  <a:pt x="1069134" y="1131569"/>
                </a:moveTo>
                <a:lnTo>
                  <a:pt x="1068526" y="1131569"/>
                </a:lnTo>
                <a:lnTo>
                  <a:pt x="1063050" y="1136649"/>
                </a:lnTo>
                <a:lnTo>
                  <a:pt x="1069134" y="1131569"/>
                </a:lnTo>
                <a:close/>
              </a:path>
              <a:path w="1292860" h="1211580">
                <a:moveTo>
                  <a:pt x="1077934" y="1121409"/>
                </a:moveTo>
                <a:lnTo>
                  <a:pt x="1076461" y="1122679"/>
                </a:lnTo>
                <a:lnTo>
                  <a:pt x="1074137" y="1123949"/>
                </a:lnTo>
                <a:lnTo>
                  <a:pt x="1069857" y="1127759"/>
                </a:lnTo>
                <a:lnTo>
                  <a:pt x="1068536" y="1129029"/>
                </a:lnTo>
                <a:lnTo>
                  <a:pt x="1068879" y="1130299"/>
                </a:lnTo>
                <a:lnTo>
                  <a:pt x="1069768" y="1129029"/>
                </a:lnTo>
                <a:lnTo>
                  <a:pt x="1070403" y="1127759"/>
                </a:lnTo>
                <a:lnTo>
                  <a:pt x="1073984" y="1125219"/>
                </a:lnTo>
                <a:lnTo>
                  <a:pt x="1077934" y="1121409"/>
                </a:lnTo>
                <a:close/>
              </a:path>
              <a:path w="1292860" h="1211580">
                <a:moveTo>
                  <a:pt x="1081836" y="1121409"/>
                </a:moveTo>
                <a:lnTo>
                  <a:pt x="1077934" y="1121409"/>
                </a:lnTo>
                <a:lnTo>
                  <a:pt x="1073984" y="1125219"/>
                </a:lnTo>
                <a:lnTo>
                  <a:pt x="1070403" y="1127759"/>
                </a:lnTo>
                <a:lnTo>
                  <a:pt x="1069768" y="1129029"/>
                </a:lnTo>
                <a:lnTo>
                  <a:pt x="1068879" y="1130299"/>
                </a:lnTo>
                <a:lnTo>
                  <a:pt x="1070655" y="1130299"/>
                </a:lnTo>
                <a:lnTo>
                  <a:pt x="1076740" y="1125219"/>
                </a:lnTo>
                <a:lnTo>
                  <a:pt x="1081836" y="1121409"/>
                </a:lnTo>
                <a:close/>
              </a:path>
              <a:path w="1292860" h="1211580">
                <a:moveTo>
                  <a:pt x="1093961" y="1108709"/>
                </a:moveTo>
                <a:lnTo>
                  <a:pt x="1091129" y="1109979"/>
                </a:lnTo>
                <a:lnTo>
                  <a:pt x="1085808" y="1115059"/>
                </a:lnTo>
                <a:lnTo>
                  <a:pt x="1086062" y="1115059"/>
                </a:lnTo>
                <a:lnTo>
                  <a:pt x="1093961" y="1108709"/>
                </a:lnTo>
                <a:close/>
              </a:path>
              <a:path w="1292860" h="1211580">
                <a:moveTo>
                  <a:pt x="1096930" y="1108709"/>
                </a:moveTo>
                <a:lnTo>
                  <a:pt x="1093961" y="1108709"/>
                </a:lnTo>
                <a:lnTo>
                  <a:pt x="1086062" y="1115059"/>
                </a:lnTo>
                <a:lnTo>
                  <a:pt x="1090505" y="1115059"/>
                </a:lnTo>
                <a:lnTo>
                  <a:pt x="1096930" y="1108709"/>
                </a:lnTo>
                <a:close/>
              </a:path>
              <a:path w="1292860" h="1211580">
                <a:moveTo>
                  <a:pt x="1208439" y="934719"/>
                </a:moveTo>
                <a:lnTo>
                  <a:pt x="1205950" y="937259"/>
                </a:lnTo>
                <a:lnTo>
                  <a:pt x="1204782" y="938529"/>
                </a:lnTo>
                <a:lnTo>
                  <a:pt x="1195354" y="953769"/>
                </a:lnTo>
                <a:lnTo>
                  <a:pt x="1186600" y="967739"/>
                </a:lnTo>
                <a:lnTo>
                  <a:pt x="1177691" y="981709"/>
                </a:lnTo>
                <a:lnTo>
                  <a:pt x="1167799" y="995679"/>
                </a:lnTo>
                <a:lnTo>
                  <a:pt x="1165881" y="998219"/>
                </a:lnTo>
                <a:lnTo>
                  <a:pt x="1158482" y="1006127"/>
                </a:lnTo>
                <a:lnTo>
                  <a:pt x="1159168" y="1009649"/>
                </a:lnTo>
                <a:lnTo>
                  <a:pt x="1138907" y="1050289"/>
                </a:lnTo>
                <a:lnTo>
                  <a:pt x="1129483" y="1059179"/>
                </a:lnTo>
                <a:lnTo>
                  <a:pt x="1128556" y="1059179"/>
                </a:lnTo>
                <a:lnTo>
                  <a:pt x="1121647" y="1065529"/>
                </a:lnTo>
                <a:lnTo>
                  <a:pt x="1117266" y="1071879"/>
                </a:lnTo>
                <a:lnTo>
                  <a:pt x="1113799" y="1076959"/>
                </a:lnTo>
                <a:lnTo>
                  <a:pt x="1110319" y="1080769"/>
                </a:lnTo>
                <a:lnTo>
                  <a:pt x="1108096" y="1084579"/>
                </a:lnTo>
                <a:lnTo>
                  <a:pt x="1103817" y="1092199"/>
                </a:lnTo>
                <a:lnTo>
                  <a:pt x="1101772" y="1094739"/>
                </a:lnTo>
                <a:lnTo>
                  <a:pt x="1078408" y="1113789"/>
                </a:lnTo>
                <a:lnTo>
                  <a:pt x="1087138" y="1113789"/>
                </a:lnTo>
                <a:lnTo>
                  <a:pt x="1091129" y="1109979"/>
                </a:lnTo>
                <a:lnTo>
                  <a:pt x="1093961" y="1108709"/>
                </a:lnTo>
                <a:lnTo>
                  <a:pt x="1096930" y="1108709"/>
                </a:lnTo>
                <a:lnTo>
                  <a:pt x="1106688" y="1097279"/>
                </a:lnTo>
                <a:lnTo>
                  <a:pt x="1112276" y="1089659"/>
                </a:lnTo>
                <a:lnTo>
                  <a:pt x="1113289" y="1089659"/>
                </a:lnTo>
                <a:lnTo>
                  <a:pt x="1120441" y="1080769"/>
                </a:lnTo>
                <a:lnTo>
                  <a:pt x="1123451" y="1078229"/>
                </a:lnTo>
                <a:lnTo>
                  <a:pt x="1126270" y="1074419"/>
                </a:lnTo>
                <a:lnTo>
                  <a:pt x="1129178" y="1070609"/>
                </a:lnTo>
                <a:lnTo>
                  <a:pt x="1129801" y="1070609"/>
                </a:lnTo>
                <a:lnTo>
                  <a:pt x="1139110" y="1059179"/>
                </a:lnTo>
                <a:lnTo>
                  <a:pt x="1129483" y="1059179"/>
                </a:lnTo>
                <a:lnTo>
                  <a:pt x="1129130" y="1057909"/>
                </a:lnTo>
                <a:lnTo>
                  <a:pt x="1140145" y="1057909"/>
                </a:lnTo>
                <a:lnTo>
                  <a:pt x="1143248" y="1054099"/>
                </a:lnTo>
                <a:lnTo>
                  <a:pt x="1169261" y="1018539"/>
                </a:lnTo>
                <a:lnTo>
                  <a:pt x="1184030" y="1000759"/>
                </a:lnTo>
                <a:lnTo>
                  <a:pt x="1187511" y="994409"/>
                </a:lnTo>
                <a:lnTo>
                  <a:pt x="1191475" y="986789"/>
                </a:lnTo>
                <a:lnTo>
                  <a:pt x="1196149" y="979169"/>
                </a:lnTo>
                <a:lnTo>
                  <a:pt x="1201759" y="970279"/>
                </a:lnTo>
                <a:lnTo>
                  <a:pt x="1205086" y="969009"/>
                </a:lnTo>
                <a:lnTo>
                  <a:pt x="1210498" y="960119"/>
                </a:lnTo>
                <a:lnTo>
                  <a:pt x="1216854" y="948689"/>
                </a:lnTo>
                <a:lnTo>
                  <a:pt x="1222222" y="939799"/>
                </a:lnTo>
                <a:lnTo>
                  <a:pt x="1223446" y="935989"/>
                </a:lnTo>
                <a:lnTo>
                  <a:pt x="1208896" y="935989"/>
                </a:lnTo>
                <a:lnTo>
                  <a:pt x="1208439" y="934719"/>
                </a:lnTo>
                <a:close/>
              </a:path>
              <a:path w="1292860" h="1211580">
                <a:moveTo>
                  <a:pt x="1096268" y="1090168"/>
                </a:moveTo>
                <a:lnTo>
                  <a:pt x="1094263" y="1091824"/>
                </a:lnTo>
                <a:lnTo>
                  <a:pt x="1094025" y="1092199"/>
                </a:lnTo>
                <a:lnTo>
                  <a:pt x="1096268" y="1090168"/>
                </a:lnTo>
                <a:close/>
              </a:path>
              <a:path w="1292860" h="1211580">
                <a:moveTo>
                  <a:pt x="1113289" y="1089659"/>
                </a:moveTo>
                <a:lnTo>
                  <a:pt x="1112276" y="1089659"/>
                </a:lnTo>
                <a:lnTo>
                  <a:pt x="1111246" y="1092199"/>
                </a:lnTo>
                <a:lnTo>
                  <a:pt x="1113289" y="1089659"/>
                </a:lnTo>
                <a:close/>
              </a:path>
              <a:path w="1292860" h="1211580">
                <a:moveTo>
                  <a:pt x="1105239" y="1082039"/>
                </a:moveTo>
                <a:lnTo>
                  <a:pt x="1096268" y="1090168"/>
                </a:lnTo>
                <a:lnTo>
                  <a:pt x="1096882" y="1089659"/>
                </a:lnTo>
                <a:lnTo>
                  <a:pt x="1101111" y="1087119"/>
                </a:lnTo>
                <a:lnTo>
                  <a:pt x="1105239" y="1082039"/>
                </a:lnTo>
                <a:close/>
              </a:path>
              <a:path w="1292860" h="1211580">
                <a:moveTo>
                  <a:pt x="1154813" y="1007109"/>
                </a:moveTo>
                <a:lnTo>
                  <a:pt x="1152254" y="1008379"/>
                </a:lnTo>
                <a:lnTo>
                  <a:pt x="1152826" y="1008379"/>
                </a:lnTo>
                <a:lnTo>
                  <a:pt x="1150426" y="1013459"/>
                </a:lnTo>
                <a:lnTo>
                  <a:pt x="1147174" y="1019809"/>
                </a:lnTo>
                <a:lnTo>
                  <a:pt x="1143847" y="1024889"/>
                </a:lnTo>
                <a:lnTo>
                  <a:pt x="1139338" y="1031239"/>
                </a:lnTo>
                <a:lnTo>
                  <a:pt x="1136367" y="1036319"/>
                </a:lnTo>
                <a:lnTo>
                  <a:pt x="1138729" y="1035049"/>
                </a:lnTo>
                <a:lnTo>
                  <a:pt x="1142958" y="1029969"/>
                </a:lnTo>
                <a:lnTo>
                  <a:pt x="1147327" y="1024889"/>
                </a:lnTo>
                <a:lnTo>
                  <a:pt x="1151543" y="1018539"/>
                </a:lnTo>
                <a:lnTo>
                  <a:pt x="1152223" y="1017269"/>
                </a:lnTo>
                <a:lnTo>
                  <a:pt x="1148763" y="1017269"/>
                </a:lnTo>
                <a:lnTo>
                  <a:pt x="1151637" y="1013459"/>
                </a:lnTo>
                <a:lnTo>
                  <a:pt x="1154813" y="1007109"/>
                </a:lnTo>
                <a:close/>
              </a:path>
              <a:path w="1292860" h="1211580">
                <a:moveTo>
                  <a:pt x="1159430" y="1002029"/>
                </a:moveTo>
                <a:lnTo>
                  <a:pt x="1157681" y="1006127"/>
                </a:lnTo>
                <a:lnTo>
                  <a:pt x="1156814" y="1008379"/>
                </a:lnTo>
                <a:lnTo>
                  <a:pt x="1152229" y="1015999"/>
                </a:lnTo>
                <a:lnTo>
                  <a:pt x="1148763" y="1017269"/>
                </a:lnTo>
                <a:lnTo>
                  <a:pt x="1152223" y="1017269"/>
                </a:lnTo>
                <a:lnTo>
                  <a:pt x="1155620" y="1010919"/>
                </a:lnTo>
                <a:lnTo>
                  <a:pt x="1157725" y="1007109"/>
                </a:lnTo>
                <a:lnTo>
                  <a:pt x="1157563" y="1007109"/>
                </a:lnTo>
                <a:lnTo>
                  <a:pt x="1159430" y="1002029"/>
                </a:lnTo>
                <a:close/>
              </a:path>
              <a:path w="1292860" h="1211580">
                <a:moveTo>
                  <a:pt x="98659" y="948689"/>
                </a:moveTo>
                <a:lnTo>
                  <a:pt x="81949" y="948689"/>
                </a:lnTo>
                <a:lnTo>
                  <a:pt x="85258" y="957579"/>
                </a:lnTo>
                <a:lnTo>
                  <a:pt x="88677" y="965199"/>
                </a:lnTo>
                <a:lnTo>
                  <a:pt x="92215" y="972819"/>
                </a:lnTo>
                <a:lnTo>
                  <a:pt x="95881" y="980439"/>
                </a:lnTo>
                <a:lnTo>
                  <a:pt x="101600" y="986789"/>
                </a:lnTo>
                <a:lnTo>
                  <a:pt x="108754" y="996949"/>
                </a:lnTo>
                <a:lnTo>
                  <a:pt x="115710" y="1007109"/>
                </a:lnTo>
                <a:lnTo>
                  <a:pt x="120837" y="1012189"/>
                </a:lnTo>
                <a:lnTo>
                  <a:pt x="114258" y="1003299"/>
                </a:lnTo>
                <a:lnTo>
                  <a:pt x="118944" y="1003299"/>
                </a:lnTo>
                <a:lnTo>
                  <a:pt x="117255" y="995679"/>
                </a:lnTo>
                <a:lnTo>
                  <a:pt x="115693" y="989329"/>
                </a:lnTo>
                <a:lnTo>
                  <a:pt x="113496" y="981709"/>
                </a:lnTo>
                <a:lnTo>
                  <a:pt x="116226" y="980439"/>
                </a:lnTo>
                <a:lnTo>
                  <a:pt x="111992" y="976629"/>
                </a:lnTo>
                <a:lnTo>
                  <a:pt x="108297" y="970279"/>
                </a:lnTo>
                <a:lnTo>
                  <a:pt x="104909" y="962659"/>
                </a:lnTo>
                <a:lnTo>
                  <a:pt x="101596" y="955039"/>
                </a:lnTo>
                <a:lnTo>
                  <a:pt x="98659" y="948689"/>
                </a:lnTo>
                <a:close/>
              </a:path>
              <a:path w="1292860" h="1211580">
                <a:moveTo>
                  <a:pt x="118944" y="1003299"/>
                </a:moveTo>
                <a:lnTo>
                  <a:pt x="114258" y="1003299"/>
                </a:lnTo>
                <a:lnTo>
                  <a:pt x="119960" y="1008379"/>
                </a:lnTo>
                <a:lnTo>
                  <a:pt x="118944" y="1003299"/>
                </a:lnTo>
                <a:close/>
              </a:path>
              <a:path w="1292860" h="1211580">
                <a:moveTo>
                  <a:pt x="1157958" y="1006687"/>
                </a:moveTo>
                <a:lnTo>
                  <a:pt x="1157563" y="1007109"/>
                </a:lnTo>
                <a:lnTo>
                  <a:pt x="1157725" y="1007109"/>
                </a:lnTo>
                <a:lnTo>
                  <a:pt x="1157958" y="1006687"/>
                </a:lnTo>
                <a:close/>
              </a:path>
              <a:path w="1292860" h="1211580">
                <a:moveTo>
                  <a:pt x="1158427" y="1005839"/>
                </a:moveTo>
                <a:lnTo>
                  <a:pt x="1157958" y="1006687"/>
                </a:lnTo>
                <a:lnTo>
                  <a:pt x="1158482" y="1006127"/>
                </a:lnTo>
                <a:lnTo>
                  <a:pt x="1158427" y="1005839"/>
                </a:lnTo>
                <a:close/>
              </a:path>
              <a:path w="1292860" h="1211580">
                <a:moveTo>
                  <a:pt x="96366" y="943609"/>
                </a:moveTo>
                <a:lnTo>
                  <a:pt x="74324" y="943609"/>
                </a:lnTo>
                <a:lnTo>
                  <a:pt x="76356" y="947419"/>
                </a:lnTo>
                <a:lnTo>
                  <a:pt x="79244" y="951229"/>
                </a:lnTo>
                <a:lnTo>
                  <a:pt x="76996" y="947419"/>
                </a:lnTo>
                <a:lnTo>
                  <a:pt x="98072" y="947419"/>
                </a:lnTo>
                <a:lnTo>
                  <a:pt x="96366" y="943609"/>
                </a:lnTo>
                <a:close/>
              </a:path>
              <a:path w="1292860" h="1211580">
                <a:moveTo>
                  <a:pt x="98072" y="947419"/>
                </a:moveTo>
                <a:lnTo>
                  <a:pt x="76996" y="947419"/>
                </a:lnTo>
                <a:lnTo>
                  <a:pt x="81340" y="951229"/>
                </a:lnTo>
                <a:lnTo>
                  <a:pt x="81949" y="948689"/>
                </a:lnTo>
                <a:lnTo>
                  <a:pt x="98659" y="948689"/>
                </a:lnTo>
                <a:lnTo>
                  <a:pt x="98072" y="947419"/>
                </a:lnTo>
                <a:close/>
              </a:path>
              <a:path w="1292860" h="1211580">
                <a:moveTo>
                  <a:pt x="23732" y="709929"/>
                </a:moveTo>
                <a:lnTo>
                  <a:pt x="6600" y="709929"/>
                </a:lnTo>
                <a:lnTo>
                  <a:pt x="7489" y="715009"/>
                </a:lnTo>
                <a:lnTo>
                  <a:pt x="7781" y="720089"/>
                </a:lnTo>
                <a:lnTo>
                  <a:pt x="12607" y="759459"/>
                </a:lnTo>
                <a:lnTo>
                  <a:pt x="14626" y="769619"/>
                </a:lnTo>
                <a:lnTo>
                  <a:pt x="15668" y="774699"/>
                </a:lnTo>
                <a:lnTo>
                  <a:pt x="26884" y="819149"/>
                </a:lnTo>
                <a:lnTo>
                  <a:pt x="41380" y="862329"/>
                </a:lnTo>
                <a:lnTo>
                  <a:pt x="63556" y="920749"/>
                </a:lnTo>
                <a:lnTo>
                  <a:pt x="75129" y="948689"/>
                </a:lnTo>
                <a:lnTo>
                  <a:pt x="73724" y="943609"/>
                </a:lnTo>
                <a:lnTo>
                  <a:pt x="96366" y="943609"/>
                </a:lnTo>
                <a:lnTo>
                  <a:pt x="94092" y="938529"/>
                </a:lnTo>
                <a:lnTo>
                  <a:pt x="89343" y="930909"/>
                </a:lnTo>
                <a:lnTo>
                  <a:pt x="83511" y="922019"/>
                </a:lnTo>
                <a:lnTo>
                  <a:pt x="81987" y="916939"/>
                </a:lnTo>
                <a:lnTo>
                  <a:pt x="80044" y="913129"/>
                </a:lnTo>
                <a:lnTo>
                  <a:pt x="76659" y="906779"/>
                </a:lnTo>
                <a:lnTo>
                  <a:pt x="73059" y="897889"/>
                </a:lnTo>
                <a:lnTo>
                  <a:pt x="73666" y="897889"/>
                </a:lnTo>
                <a:lnTo>
                  <a:pt x="68498" y="886459"/>
                </a:lnTo>
                <a:lnTo>
                  <a:pt x="63812" y="873759"/>
                </a:lnTo>
                <a:lnTo>
                  <a:pt x="59876" y="863599"/>
                </a:lnTo>
                <a:lnTo>
                  <a:pt x="56384" y="852169"/>
                </a:lnTo>
                <a:lnTo>
                  <a:pt x="53151" y="840739"/>
                </a:lnTo>
                <a:lnTo>
                  <a:pt x="49890" y="829309"/>
                </a:lnTo>
                <a:lnTo>
                  <a:pt x="46488" y="815339"/>
                </a:lnTo>
                <a:lnTo>
                  <a:pt x="44051" y="805179"/>
                </a:lnTo>
                <a:lnTo>
                  <a:pt x="38833" y="805179"/>
                </a:lnTo>
                <a:lnTo>
                  <a:pt x="39264" y="802639"/>
                </a:lnTo>
                <a:lnTo>
                  <a:pt x="38426" y="796289"/>
                </a:lnTo>
                <a:lnTo>
                  <a:pt x="36978" y="788669"/>
                </a:lnTo>
                <a:lnTo>
                  <a:pt x="35797" y="782319"/>
                </a:lnTo>
                <a:lnTo>
                  <a:pt x="34045" y="773429"/>
                </a:lnTo>
                <a:lnTo>
                  <a:pt x="32343" y="765809"/>
                </a:lnTo>
                <a:lnTo>
                  <a:pt x="30451" y="756919"/>
                </a:lnTo>
                <a:lnTo>
                  <a:pt x="29485" y="749299"/>
                </a:lnTo>
                <a:lnTo>
                  <a:pt x="28774" y="741679"/>
                </a:lnTo>
                <a:lnTo>
                  <a:pt x="28139" y="735329"/>
                </a:lnTo>
                <a:lnTo>
                  <a:pt x="28088" y="730249"/>
                </a:lnTo>
                <a:lnTo>
                  <a:pt x="29193" y="727709"/>
                </a:lnTo>
                <a:lnTo>
                  <a:pt x="28298" y="723899"/>
                </a:lnTo>
                <a:lnTo>
                  <a:pt x="26127" y="723899"/>
                </a:lnTo>
                <a:lnTo>
                  <a:pt x="25040" y="717549"/>
                </a:lnTo>
                <a:lnTo>
                  <a:pt x="26183" y="713739"/>
                </a:lnTo>
                <a:lnTo>
                  <a:pt x="23732" y="709929"/>
                </a:lnTo>
                <a:close/>
              </a:path>
              <a:path w="1292860" h="1211580">
                <a:moveTo>
                  <a:pt x="1250785" y="878839"/>
                </a:moveTo>
                <a:lnTo>
                  <a:pt x="1225698" y="878839"/>
                </a:lnTo>
                <a:lnTo>
                  <a:pt x="1222951" y="886459"/>
                </a:lnTo>
                <a:lnTo>
                  <a:pt x="1220322" y="892809"/>
                </a:lnTo>
                <a:lnTo>
                  <a:pt x="1217228" y="897889"/>
                </a:lnTo>
                <a:lnTo>
                  <a:pt x="1213087" y="906779"/>
                </a:lnTo>
                <a:lnTo>
                  <a:pt x="1215026" y="908049"/>
                </a:lnTo>
                <a:lnTo>
                  <a:pt x="1214726" y="915669"/>
                </a:lnTo>
                <a:lnTo>
                  <a:pt x="1212559" y="925829"/>
                </a:lnTo>
                <a:lnTo>
                  <a:pt x="1208896" y="935989"/>
                </a:lnTo>
                <a:lnTo>
                  <a:pt x="1223446" y="935989"/>
                </a:lnTo>
                <a:lnTo>
                  <a:pt x="1224670" y="932179"/>
                </a:lnTo>
                <a:lnTo>
                  <a:pt x="1229013" y="928369"/>
                </a:lnTo>
                <a:lnTo>
                  <a:pt x="1233488" y="920749"/>
                </a:lnTo>
                <a:lnTo>
                  <a:pt x="1238095" y="910589"/>
                </a:lnTo>
                <a:lnTo>
                  <a:pt x="1242831" y="900429"/>
                </a:lnTo>
                <a:lnTo>
                  <a:pt x="1250785" y="878839"/>
                </a:lnTo>
                <a:close/>
              </a:path>
              <a:path w="1292860" h="1211580">
                <a:moveTo>
                  <a:pt x="83556" y="919672"/>
                </a:moveTo>
                <a:lnTo>
                  <a:pt x="87093" y="925829"/>
                </a:lnTo>
                <a:lnTo>
                  <a:pt x="86839" y="923289"/>
                </a:lnTo>
                <a:lnTo>
                  <a:pt x="83556" y="919672"/>
                </a:lnTo>
                <a:close/>
              </a:path>
              <a:path w="1292860" h="1211580">
                <a:moveTo>
                  <a:pt x="82690" y="918163"/>
                </a:moveTo>
                <a:lnTo>
                  <a:pt x="83382" y="919479"/>
                </a:lnTo>
                <a:lnTo>
                  <a:pt x="83556" y="919672"/>
                </a:lnTo>
                <a:lnTo>
                  <a:pt x="82690" y="918163"/>
                </a:lnTo>
                <a:close/>
              </a:path>
              <a:path w="1292860" h="1211580">
                <a:moveTo>
                  <a:pt x="82047" y="916939"/>
                </a:moveTo>
                <a:lnTo>
                  <a:pt x="82690" y="918163"/>
                </a:lnTo>
                <a:lnTo>
                  <a:pt x="82047" y="916939"/>
                </a:lnTo>
                <a:close/>
              </a:path>
              <a:path w="1292860" h="1211580">
                <a:moveTo>
                  <a:pt x="73666" y="897889"/>
                </a:moveTo>
                <a:lnTo>
                  <a:pt x="73059" y="897889"/>
                </a:lnTo>
                <a:lnTo>
                  <a:pt x="74240" y="899159"/>
                </a:lnTo>
                <a:lnTo>
                  <a:pt x="73666" y="897889"/>
                </a:lnTo>
                <a:close/>
              </a:path>
              <a:path w="1292860" h="1211580">
                <a:moveTo>
                  <a:pt x="1266155" y="821689"/>
                </a:moveTo>
                <a:lnTo>
                  <a:pt x="1249717" y="821689"/>
                </a:lnTo>
                <a:lnTo>
                  <a:pt x="1255156" y="824229"/>
                </a:lnTo>
                <a:lnTo>
                  <a:pt x="1257868" y="828039"/>
                </a:lnTo>
                <a:lnTo>
                  <a:pt x="1239783" y="863599"/>
                </a:lnTo>
                <a:lnTo>
                  <a:pt x="1236671" y="864869"/>
                </a:lnTo>
                <a:lnTo>
                  <a:pt x="1229143" y="864869"/>
                </a:lnTo>
                <a:lnTo>
                  <a:pt x="1227840" y="866139"/>
                </a:lnTo>
                <a:lnTo>
                  <a:pt x="1225267" y="872489"/>
                </a:lnTo>
                <a:lnTo>
                  <a:pt x="1224829" y="877569"/>
                </a:lnTo>
                <a:lnTo>
                  <a:pt x="1221272" y="886459"/>
                </a:lnTo>
                <a:lnTo>
                  <a:pt x="1225698" y="878839"/>
                </a:lnTo>
                <a:lnTo>
                  <a:pt x="1250785" y="878839"/>
                </a:lnTo>
                <a:lnTo>
                  <a:pt x="1257804" y="859789"/>
                </a:lnTo>
                <a:lnTo>
                  <a:pt x="1255505" y="858519"/>
                </a:lnTo>
                <a:lnTo>
                  <a:pt x="1260281" y="844549"/>
                </a:lnTo>
                <a:lnTo>
                  <a:pt x="1262211" y="838199"/>
                </a:lnTo>
                <a:lnTo>
                  <a:pt x="1265869" y="822959"/>
                </a:lnTo>
                <a:lnTo>
                  <a:pt x="1266155" y="821689"/>
                </a:lnTo>
                <a:close/>
              </a:path>
              <a:path w="1292860" h="1211580">
                <a:moveTo>
                  <a:pt x="1234696" y="853439"/>
                </a:moveTo>
                <a:lnTo>
                  <a:pt x="1232099" y="854709"/>
                </a:lnTo>
                <a:lnTo>
                  <a:pt x="1232912" y="854709"/>
                </a:lnTo>
                <a:lnTo>
                  <a:pt x="1232252" y="859789"/>
                </a:lnTo>
                <a:lnTo>
                  <a:pt x="1231858" y="862329"/>
                </a:lnTo>
                <a:lnTo>
                  <a:pt x="1230157" y="864869"/>
                </a:lnTo>
                <a:lnTo>
                  <a:pt x="1236671" y="864869"/>
                </a:lnTo>
                <a:lnTo>
                  <a:pt x="1235598" y="859789"/>
                </a:lnTo>
                <a:lnTo>
                  <a:pt x="1234696" y="853439"/>
                </a:lnTo>
                <a:close/>
              </a:path>
              <a:path w="1292860" h="1211580">
                <a:moveTo>
                  <a:pt x="1253550" y="769619"/>
                </a:moveTo>
                <a:lnTo>
                  <a:pt x="1251632" y="777239"/>
                </a:lnTo>
                <a:lnTo>
                  <a:pt x="1251086" y="782319"/>
                </a:lnTo>
                <a:lnTo>
                  <a:pt x="1250603" y="788669"/>
                </a:lnTo>
                <a:lnTo>
                  <a:pt x="1249917" y="795019"/>
                </a:lnTo>
                <a:lnTo>
                  <a:pt x="1249397" y="802639"/>
                </a:lnTo>
                <a:lnTo>
                  <a:pt x="1245104" y="810259"/>
                </a:lnTo>
                <a:lnTo>
                  <a:pt x="1243174" y="815339"/>
                </a:lnTo>
                <a:lnTo>
                  <a:pt x="1235604" y="825499"/>
                </a:lnTo>
                <a:lnTo>
                  <a:pt x="1237357" y="828039"/>
                </a:lnTo>
                <a:lnTo>
                  <a:pt x="1243226" y="822959"/>
                </a:lnTo>
                <a:lnTo>
                  <a:pt x="1249717" y="821689"/>
                </a:lnTo>
                <a:lnTo>
                  <a:pt x="1266155" y="821689"/>
                </a:lnTo>
                <a:lnTo>
                  <a:pt x="1267875" y="814069"/>
                </a:lnTo>
                <a:lnTo>
                  <a:pt x="1265259" y="814069"/>
                </a:lnTo>
                <a:lnTo>
                  <a:pt x="1268047" y="801369"/>
                </a:lnTo>
                <a:lnTo>
                  <a:pt x="1273729" y="781049"/>
                </a:lnTo>
                <a:lnTo>
                  <a:pt x="1253054" y="781049"/>
                </a:lnTo>
                <a:lnTo>
                  <a:pt x="1253478" y="774699"/>
                </a:lnTo>
                <a:lnTo>
                  <a:pt x="1253550" y="769619"/>
                </a:lnTo>
                <a:close/>
              </a:path>
              <a:path w="1292860" h="1211580">
                <a:moveTo>
                  <a:pt x="38909" y="787399"/>
                </a:moveTo>
                <a:lnTo>
                  <a:pt x="37099" y="787399"/>
                </a:lnTo>
                <a:lnTo>
                  <a:pt x="40707" y="805179"/>
                </a:lnTo>
                <a:lnTo>
                  <a:pt x="44051" y="805179"/>
                </a:lnTo>
                <a:lnTo>
                  <a:pt x="43747" y="803909"/>
                </a:lnTo>
                <a:lnTo>
                  <a:pt x="41220" y="803909"/>
                </a:lnTo>
                <a:lnTo>
                  <a:pt x="39150" y="795019"/>
                </a:lnTo>
                <a:lnTo>
                  <a:pt x="39366" y="792479"/>
                </a:lnTo>
                <a:lnTo>
                  <a:pt x="38909" y="787399"/>
                </a:lnTo>
                <a:close/>
              </a:path>
              <a:path w="1292860" h="1211580">
                <a:moveTo>
                  <a:pt x="42833" y="800099"/>
                </a:moveTo>
                <a:lnTo>
                  <a:pt x="41220" y="803909"/>
                </a:lnTo>
                <a:lnTo>
                  <a:pt x="43747" y="803909"/>
                </a:lnTo>
                <a:lnTo>
                  <a:pt x="42833" y="800099"/>
                </a:lnTo>
                <a:close/>
              </a:path>
              <a:path w="1292860" h="1211580">
                <a:moveTo>
                  <a:pt x="1258287" y="754379"/>
                </a:moveTo>
                <a:lnTo>
                  <a:pt x="1256991" y="754379"/>
                </a:lnTo>
                <a:lnTo>
                  <a:pt x="1256858" y="759459"/>
                </a:lnTo>
                <a:lnTo>
                  <a:pt x="1255890" y="768349"/>
                </a:lnTo>
                <a:lnTo>
                  <a:pt x="1254487" y="775969"/>
                </a:lnTo>
                <a:lnTo>
                  <a:pt x="1253054" y="781049"/>
                </a:lnTo>
                <a:lnTo>
                  <a:pt x="1273729" y="781049"/>
                </a:lnTo>
                <a:lnTo>
                  <a:pt x="1276925" y="769619"/>
                </a:lnTo>
                <a:lnTo>
                  <a:pt x="1277740" y="765809"/>
                </a:lnTo>
                <a:lnTo>
                  <a:pt x="1260979" y="765809"/>
                </a:lnTo>
                <a:lnTo>
                  <a:pt x="1258287" y="754379"/>
                </a:lnTo>
                <a:close/>
              </a:path>
              <a:path w="1292860" h="1211580">
                <a:moveTo>
                  <a:pt x="1271390" y="709929"/>
                </a:moveTo>
                <a:lnTo>
                  <a:pt x="1263367" y="709929"/>
                </a:lnTo>
                <a:lnTo>
                  <a:pt x="1265488" y="715009"/>
                </a:lnTo>
                <a:lnTo>
                  <a:pt x="1266072" y="725169"/>
                </a:lnTo>
                <a:lnTo>
                  <a:pt x="1266301" y="730249"/>
                </a:lnTo>
                <a:lnTo>
                  <a:pt x="1266373" y="735329"/>
                </a:lnTo>
                <a:lnTo>
                  <a:pt x="1266264" y="741679"/>
                </a:lnTo>
                <a:lnTo>
                  <a:pt x="1265409" y="750569"/>
                </a:lnTo>
                <a:lnTo>
                  <a:pt x="1263646" y="759459"/>
                </a:lnTo>
                <a:lnTo>
                  <a:pt x="1260979" y="765809"/>
                </a:lnTo>
                <a:lnTo>
                  <a:pt x="1277740" y="765809"/>
                </a:lnTo>
                <a:lnTo>
                  <a:pt x="1280728" y="751839"/>
                </a:lnTo>
                <a:lnTo>
                  <a:pt x="1282239" y="751839"/>
                </a:lnTo>
                <a:lnTo>
                  <a:pt x="1283180" y="746759"/>
                </a:lnTo>
                <a:lnTo>
                  <a:pt x="1277641" y="746759"/>
                </a:lnTo>
                <a:lnTo>
                  <a:pt x="1276478" y="741679"/>
                </a:lnTo>
                <a:lnTo>
                  <a:pt x="1275186" y="734059"/>
                </a:lnTo>
                <a:lnTo>
                  <a:pt x="1272473" y="716279"/>
                </a:lnTo>
                <a:lnTo>
                  <a:pt x="1271390" y="709929"/>
                </a:lnTo>
                <a:close/>
              </a:path>
              <a:path w="1292860" h="1211580">
                <a:moveTo>
                  <a:pt x="1282239" y="751839"/>
                </a:moveTo>
                <a:lnTo>
                  <a:pt x="1280728" y="751839"/>
                </a:lnTo>
                <a:lnTo>
                  <a:pt x="1281312" y="753109"/>
                </a:lnTo>
                <a:lnTo>
                  <a:pt x="1279902" y="759459"/>
                </a:lnTo>
                <a:lnTo>
                  <a:pt x="1278530" y="764539"/>
                </a:lnTo>
                <a:lnTo>
                  <a:pt x="1282004" y="753109"/>
                </a:lnTo>
                <a:lnTo>
                  <a:pt x="1282239" y="751839"/>
                </a:lnTo>
                <a:close/>
              </a:path>
              <a:path w="1292860" h="1211580">
                <a:moveTo>
                  <a:pt x="1261805" y="687069"/>
                </a:moveTo>
                <a:lnTo>
                  <a:pt x="1258541" y="713739"/>
                </a:lnTo>
                <a:lnTo>
                  <a:pt x="1257029" y="722629"/>
                </a:lnTo>
                <a:lnTo>
                  <a:pt x="1258629" y="726439"/>
                </a:lnTo>
                <a:lnTo>
                  <a:pt x="1258571" y="745489"/>
                </a:lnTo>
                <a:lnTo>
                  <a:pt x="1259620" y="749299"/>
                </a:lnTo>
                <a:lnTo>
                  <a:pt x="1260408" y="742949"/>
                </a:lnTo>
                <a:lnTo>
                  <a:pt x="1260466" y="735329"/>
                </a:lnTo>
                <a:lnTo>
                  <a:pt x="1260801" y="730249"/>
                </a:lnTo>
                <a:lnTo>
                  <a:pt x="1261004" y="722629"/>
                </a:lnTo>
                <a:lnTo>
                  <a:pt x="1261652" y="716279"/>
                </a:lnTo>
                <a:lnTo>
                  <a:pt x="1261500" y="709929"/>
                </a:lnTo>
                <a:lnTo>
                  <a:pt x="1271390" y="709929"/>
                </a:lnTo>
                <a:lnTo>
                  <a:pt x="1270518" y="704849"/>
                </a:lnTo>
                <a:lnTo>
                  <a:pt x="1261055" y="704849"/>
                </a:lnTo>
                <a:lnTo>
                  <a:pt x="1261487" y="690879"/>
                </a:lnTo>
                <a:lnTo>
                  <a:pt x="1261805" y="687069"/>
                </a:lnTo>
                <a:close/>
              </a:path>
              <a:path w="1292860" h="1211580">
                <a:moveTo>
                  <a:pt x="1269336" y="652779"/>
                </a:moveTo>
                <a:lnTo>
                  <a:pt x="1268002" y="666749"/>
                </a:lnTo>
                <a:lnTo>
                  <a:pt x="1269348" y="670559"/>
                </a:lnTo>
                <a:lnTo>
                  <a:pt x="1272942" y="678179"/>
                </a:lnTo>
                <a:lnTo>
                  <a:pt x="1275902" y="687069"/>
                </a:lnTo>
                <a:lnTo>
                  <a:pt x="1279539" y="703579"/>
                </a:lnTo>
                <a:lnTo>
                  <a:pt x="1280636" y="713739"/>
                </a:lnTo>
                <a:lnTo>
                  <a:pt x="1280804" y="722629"/>
                </a:lnTo>
                <a:lnTo>
                  <a:pt x="1278378" y="727709"/>
                </a:lnTo>
                <a:lnTo>
                  <a:pt x="1277641" y="746759"/>
                </a:lnTo>
                <a:lnTo>
                  <a:pt x="1283180" y="746759"/>
                </a:lnTo>
                <a:lnTo>
                  <a:pt x="1284122" y="741679"/>
                </a:lnTo>
                <a:lnTo>
                  <a:pt x="1285349" y="730249"/>
                </a:lnTo>
                <a:lnTo>
                  <a:pt x="1286150" y="718819"/>
                </a:lnTo>
                <a:lnTo>
                  <a:pt x="1286345" y="713739"/>
                </a:lnTo>
                <a:lnTo>
                  <a:pt x="1286428" y="703579"/>
                </a:lnTo>
                <a:lnTo>
                  <a:pt x="1287027" y="693419"/>
                </a:lnTo>
                <a:lnTo>
                  <a:pt x="1287319" y="689609"/>
                </a:lnTo>
                <a:lnTo>
                  <a:pt x="1287763" y="687069"/>
                </a:lnTo>
                <a:lnTo>
                  <a:pt x="1288106" y="683259"/>
                </a:lnTo>
                <a:lnTo>
                  <a:pt x="1288487" y="679449"/>
                </a:lnTo>
                <a:lnTo>
                  <a:pt x="1289135" y="676909"/>
                </a:lnTo>
                <a:lnTo>
                  <a:pt x="1288538" y="669289"/>
                </a:lnTo>
                <a:lnTo>
                  <a:pt x="1289021" y="665479"/>
                </a:lnTo>
                <a:lnTo>
                  <a:pt x="1289621" y="661669"/>
                </a:lnTo>
                <a:lnTo>
                  <a:pt x="1276651" y="661669"/>
                </a:lnTo>
                <a:lnTo>
                  <a:pt x="1275546" y="657859"/>
                </a:lnTo>
                <a:lnTo>
                  <a:pt x="1269336" y="652779"/>
                </a:lnTo>
                <a:close/>
              </a:path>
              <a:path w="1292860" h="1211580">
                <a:moveTo>
                  <a:pt x="28000" y="722629"/>
                </a:moveTo>
                <a:lnTo>
                  <a:pt x="26127" y="723899"/>
                </a:lnTo>
                <a:lnTo>
                  <a:pt x="28298" y="723899"/>
                </a:lnTo>
                <a:lnTo>
                  <a:pt x="28000" y="722629"/>
                </a:lnTo>
                <a:close/>
              </a:path>
              <a:path w="1292860" h="1211580">
                <a:moveTo>
                  <a:pt x="23014" y="662939"/>
                </a:moveTo>
                <a:lnTo>
                  <a:pt x="2307" y="662939"/>
                </a:lnTo>
                <a:lnTo>
                  <a:pt x="4225" y="671829"/>
                </a:lnTo>
                <a:lnTo>
                  <a:pt x="796" y="693419"/>
                </a:lnTo>
                <a:lnTo>
                  <a:pt x="2144" y="697229"/>
                </a:lnTo>
                <a:lnTo>
                  <a:pt x="4012" y="701039"/>
                </a:lnTo>
                <a:lnTo>
                  <a:pt x="5372" y="706119"/>
                </a:lnTo>
                <a:lnTo>
                  <a:pt x="5190" y="715009"/>
                </a:lnTo>
                <a:lnTo>
                  <a:pt x="6600" y="709929"/>
                </a:lnTo>
                <a:lnTo>
                  <a:pt x="23732" y="709929"/>
                </a:lnTo>
                <a:lnTo>
                  <a:pt x="22983" y="699769"/>
                </a:lnTo>
                <a:lnTo>
                  <a:pt x="24418" y="694689"/>
                </a:lnTo>
                <a:lnTo>
                  <a:pt x="26911" y="694689"/>
                </a:lnTo>
                <a:lnTo>
                  <a:pt x="26603" y="688339"/>
                </a:lnTo>
                <a:lnTo>
                  <a:pt x="26234" y="684529"/>
                </a:lnTo>
                <a:lnTo>
                  <a:pt x="25578" y="678179"/>
                </a:lnTo>
                <a:lnTo>
                  <a:pt x="24228" y="678179"/>
                </a:lnTo>
                <a:lnTo>
                  <a:pt x="23770" y="673099"/>
                </a:lnTo>
                <a:lnTo>
                  <a:pt x="23237" y="668019"/>
                </a:lnTo>
                <a:lnTo>
                  <a:pt x="23014" y="662939"/>
                </a:lnTo>
                <a:close/>
              </a:path>
              <a:path w="1292860" h="1211580">
                <a:moveTo>
                  <a:pt x="1266669" y="680719"/>
                </a:moveTo>
                <a:lnTo>
                  <a:pt x="1265434" y="685799"/>
                </a:lnTo>
                <a:lnTo>
                  <a:pt x="1264622" y="688339"/>
                </a:lnTo>
                <a:lnTo>
                  <a:pt x="1263970" y="692149"/>
                </a:lnTo>
                <a:lnTo>
                  <a:pt x="1263214" y="699769"/>
                </a:lnTo>
                <a:lnTo>
                  <a:pt x="1261055" y="704849"/>
                </a:lnTo>
                <a:lnTo>
                  <a:pt x="1270518" y="704849"/>
                </a:lnTo>
                <a:lnTo>
                  <a:pt x="1269180" y="697229"/>
                </a:lnTo>
                <a:lnTo>
                  <a:pt x="1267815" y="688339"/>
                </a:lnTo>
                <a:lnTo>
                  <a:pt x="1266669" y="680719"/>
                </a:lnTo>
                <a:close/>
              </a:path>
              <a:path w="1292860" h="1211580">
                <a:moveTo>
                  <a:pt x="26911" y="694689"/>
                </a:moveTo>
                <a:lnTo>
                  <a:pt x="25714" y="694689"/>
                </a:lnTo>
                <a:lnTo>
                  <a:pt x="25815" y="697229"/>
                </a:lnTo>
                <a:lnTo>
                  <a:pt x="26831" y="701039"/>
                </a:lnTo>
                <a:lnTo>
                  <a:pt x="27225" y="703579"/>
                </a:lnTo>
                <a:lnTo>
                  <a:pt x="27271" y="699769"/>
                </a:lnTo>
                <a:lnTo>
                  <a:pt x="27034" y="697229"/>
                </a:lnTo>
                <a:lnTo>
                  <a:pt x="26911" y="694689"/>
                </a:lnTo>
                <a:close/>
              </a:path>
              <a:path w="1292860" h="1211580">
                <a:moveTo>
                  <a:pt x="24323" y="666749"/>
                </a:moveTo>
                <a:lnTo>
                  <a:pt x="24228" y="678179"/>
                </a:lnTo>
                <a:lnTo>
                  <a:pt x="25578" y="678179"/>
                </a:lnTo>
                <a:lnTo>
                  <a:pt x="25053" y="673099"/>
                </a:lnTo>
                <a:lnTo>
                  <a:pt x="24323" y="666749"/>
                </a:lnTo>
                <a:close/>
              </a:path>
              <a:path w="1292860" h="1211580">
                <a:moveTo>
                  <a:pt x="26581" y="544829"/>
                </a:moveTo>
                <a:lnTo>
                  <a:pt x="12607" y="544829"/>
                </a:lnTo>
                <a:lnTo>
                  <a:pt x="11068" y="551179"/>
                </a:lnTo>
                <a:lnTo>
                  <a:pt x="8585" y="551179"/>
                </a:lnTo>
                <a:lnTo>
                  <a:pt x="6689" y="554989"/>
                </a:lnTo>
                <a:lnTo>
                  <a:pt x="4560" y="581659"/>
                </a:lnTo>
                <a:lnTo>
                  <a:pt x="1822" y="609599"/>
                </a:lnTo>
                <a:lnTo>
                  <a:pt x="0" y="637539"/>
                </a:lnTo>
                <a:lnTo>
                  <a:pt x="40" y="648969"/>
                </a:lnTo>
                <a:lnTo>
                  <a:pt x="288" y="669289"/>
                </a:lnTo>
                <a:lnTo>
                  <a:pt x="1266" y="669289"/>
                </a:lnTo>
                <a:lnTo>
                  <a:pt x="2307" y="662939"/>
                </a:lnTo>
                <a:lnTo>
                  <a:pt x="23014" y="662939"/>
                </a:lnTo>
                <a:lnTo>
                  <a:pt x="22907" y="659129"/>
                </a:lnTo>
                <a:lnTo>
                  <a:pt x="22627" y="645159"/>
                </a:lnTo>
                <a:lnTo>
                  <a:pt x="22521" y="638809"/>
                </a:lnTo>
                <a:lnTo>
                  <a:pt x="22639" y="628649"/>
                </a:lnTo>
                <a:lnTo>
                  <a:pt x="23288" y="612139"/>
                </a:lnTo>
                <a:lnTo>
                  <a:pt x="24207" y="595629"/>
                </a:lnTo>
                <a:lnTo>
                  <a:pt x="25631" y="576579"/>
                </a:lnTo>
                <a:lnTo>
                  <a:pt x="27726" y="549909"/>
                </a:lnTo>
                <a:lnTo>
                  <a:pt x="26310" y="549909"/>
                </a:lnTo>
                <a:lnTo>
                  <a:pt x="26581" y="544829"/>
                </a:lnTo>
                <a:close/>
              </a:path>
              <a:path w="1292860" h="1211580">
                <a:moveTo>
                  <a:pt x="24355" y="662939"/>
                </a:moveTo>
                <a:lnTo>
                  <a:pt x="24177" y="665479"/>
                </a:lnTo>
                <a:lnTo>
                  <a:pt x="24323" y="666749"/>
                </a:lnTo>
                <a:lnTo>
                  <a:pt x="24355" y="662939"/>
                </a:lnTo>
                <a:close/>
              </a:path>
              <a:path w="1292860" h="1211580">
                <a:moveTo>
                  <a:pt x="1287211" y="605789"/>
                </a:moveTo>
                <a:lnTo>
                  <a:pt x="1267520" y="605789"/>
                </a:lnTo>
                <a:lnTo>
                  <a:pt x="1267710" y="612139"/>
                </a:lnTo>
                <a:lnTo>
                  <a:pt x="1274759" y="640079"/>
                </a:lnTo>
                <a:lnTo>
                  <a:pt x="1276486" y="648969"/>
                </a:lnTo>
                <a:lnTo>
                  <a:pt x="1276972" y="652779"/>
                </a:lnTo>
                <a:lnTo>
                  <a:pt x="1277053" y="655319"/>
                </a:lnTo>
                <a:lnTo>
                  <a:pt x="1276651" y="661669"/>
                </a:lnTo>
                <a:lnTo>
                  <a:pt x="1289621" y="661669"/>
                </a:lnTo>
                <a:lnTo>
                  <a:pt x="1289798" y="660543"/>
                </a:lnTo>
                <a:lnTo>
                  <a:pt x="1289795" y="660399"/>
                </a:lnTo>
                <a:lnTo>
                  <a:pt x="1289954" y="660399"/>
                </a:lnTo>
                <a:lnTo>
                  <a:pt x="1290024" y="659129"/>
                </a:lnTo>
                <a:lnTo>
                  <a:pt x="1290297" y="657859"/>
                </a:lnTo>
                <a:lnTo>
                  <a:pt x="1290075" y="657859"/>
                </a:lnTo>
                <a:lnTo>
                  <a:pt x="1290341" y="652779"/>
                </a:lnTo>
                <a:lnTo>
                  <a:pt x="1289122" y="637539"/>
                </a:lnTo>
                <a:lnTo>
                  <a:pt x="1291675" y="633729"/>
                </a:lnTo>
                <a:lnTo>
                  <a:pt x="1291586" y="632459"/>
                </a:lnTo>
                <a:lnTo>
                  <a:pt x="1291882" y="629919"/>
                </a:lnTo>
                <a:lnTo>
                  <a:pt x="1288411" y="629919"/>
                </a:lnTo>
                <a:lnTo>
                  <a:pt x="1287916" y="626109"/>
                </a:lnTo>
                <a:lnTo>
                  <a:pt x="1287497" y="623569"/>
                </a:lnTo>
                <a:lnTo>
                  <a:pt x="1286671" y="619759"/>
                </a:lnTo>
                <a:lnTo>
                  <a:pt x="1287939" y="614679"/>
                </a:lnTo>
                <a:lnTo>
                  <a:pt x="1287211" y="605789"/>
                </a:lnTo>
                <a:close/>
              </a:path>
              <a:path w="1292860" h="1211580">
                <a:moveTo>
                  <a:pt x="1289954" y="660399"/>
                </a:moveTo>
                <a:lnTo>
                  <a:pt x="1289821" y="660399"/>
                </a:lnTo>
                <a:lnTo>
                  <a:pt x="1289821" y="661669"/>
                </a:lnTo>
                <a:lnTo>
                  <a:pt x="1289954" y="660399"/>
                </a:lnTo>
                <a:close/>
              </a:path>
              <a:path w="1292860" h="1211580">
                <a:moveTo>
                  <a:pt x="1289821" y="660399"/>
                </a:moveTo>
                <a:lnTo>
                  <a:pt x="1289798" y="660543"/>
                </a:lnTo>
                <a:lnTo>
                  <a:pt x="1289821" y="660399"/>
                </a:lnTo>
                <a:close/>
              </a:path>
              <a:path w="1292860" h="1211580">
                <a:moveTo>
                  <a:pt x="1291472" y="650239"/>
                </a:moveTo>
                <a:lnTo>
                  <a:pt x="1290430" y="655319"/>
                </a:lnTo>
                <a:lnTo>
                  <a:pt x="1290075" y="657859"/>
                </a:lnTo>
                <a:lnTo>
                  <a:pt x="1290297" y="657859"/>
                </a:lnTo>
                <a:lnTo>
                  <a:pt x="1290570" y="656589"/>
                </a:lnTo>
                <a:lnTo>
                  <a:pt x="1291167" y="652779"/>
                </a:lnTo>
                <a:lnTo>
                  <a:pt x="1291472" y="650239"/>
                </a:lnTo>
                <a:close/>
              </a:path>
              <a:path w="1292860" h="1211580">
                <a:moveTo>
                  <a:pt x="1292475" y="624839"/>
                </a:moveTo>
                <a:lnTo>
                  <a:pt x="1290316" y="626109"/>
                </a:lnTo>
                <a:lnTo>
                  <a:pt x="1288411" y="629919"/>
                </a:lnTo>
                <a:lnTo>
                  <a:pt x="1291882" y="629919"/>
                </a:lnTo>
                <a:lnTo>
                  <a:pt x="1292475" y="624839"/>
                </a:lnTo>
                <a:close/>
              </a:path>
              <a:path w="1292860" h="1211580">
                <a:moveTo>
                  <a:pt x="1268688" y="577050"/>
                </a:moveTo>
                <a:lnTo>
                  <a:pt x="1265513" y="582929"/>
                </a:lnTo>
                <a:lnTo>
                  <a:pt x="1264421" y="588009"/>
                </a:lnTo>
                <a:lnTo>
                  <a:pt x="1265171" y="590549"/>
                </a:lnTo>
                <a:lnTo>
                  <a:pt x="1265683" y="598169"/>
                </a:lnTo>
                <a:lnTo>
                  <a:pt x="1266144" y="608329"/>
                </a:lnTo>
                <a:lnTo>
                  <a:pt x="1266745" y="615949"/>
                </a:lnTo>
                <a:lnTo>
                  <a:pt x="1267520" y="605789"/>
                </a:lnTo>
                <a:lnTo>
                  <a:pt x="1287211" y="605789"/>
                </a:lnTo>
                <a:lnTo>
                  <a:pt x="1286709" y="599439"/>
                </a:lnTo>
                <a:lnTo>
                  <a:pt x="1288055" y="591819"/>
                </a:lnTo>
                <a:lnTo>
                  <a:pt x="1286925" y="589279"/>
                </a:lnTo>
                <a:lnTo>
                  <a:pt x="1285773" y="582929"/>
                </a:lnTo>
                <a:lnTo>
                  <a:pt x="1270707" y="582929"/>
                </a:lnTo>
                <a:lnTo>
                  <a:pt x="1268688" y="577050"/>
                </a:lnTo>
                <a:close/>
              </a:path>
              <a:path w="1292860" h="1211580">
                <a:moveTo>
                  <a:pt x="1268942" y="576579"/>
                </a:moveTo>
                <a:lnTo>
                  <a:pt x="1268688" y="577050"/>
                </a:lnTo>
                <a:lnTo>
                  <a:pt x="1270707" y="582929"/>
                </a:lnTo>
                <a:lnTo>
                  <a:pt x="1268942" y="576579"/>
                </a:lnTo>
                <a:close/>
              </a:path>
              <a:path w="1292860" h="1211580">
                <a:moveTo>
                  <a:pt x="1284599" y="576579"/>
                </a:moveTo>
                <a:lnTo>
                  <a:pt x="1268942" y="576579"/>
                </a:lnTo>
                <a:lnTo>
                  <a:pt x="1270707" y="582929"/>
                </a:lnTo>
                <a:lnTo>
                  <a:pt x="1285773" y="582929"/>
                </a:lnTo>
                <a:lnTo>
                  <a:pt x="1284599" y="576579"/>
                </a:lnTo>
                <a:close/>
              </a:path>
              <a:path w="1292860" h="1211580">
                <a:moveTo>
                  <a:pt x="1267812" y="558799"/>
                </a:moveTo>
                <a:lnTo>
                  <a:pt x="1263224" y="562519"/>
                </a:lnTo>
                <a:lnTo>
                  <a:pt x="1264156" y="565149"/>
                </a:lnTo>
                <a:lnTo>
                  <a:pt x="1266345" y="570229"/>
                </a:lnTo>
                <a:lnTo>
                  <a:pt x="1268688" y="577050"/>
                </a:lnTo>
                <a:lnTo>
                  <a:pt x="1268942" y="576579"/>
                </a:lnTo>
                <a:lnTo>
                  <a:pt x="1284599" y="576579"/>
                </a:lnTo>
                <a:lnTo>
                  <a:pt x="1283649" y="571499"/>
                </a:lnTo>
                <a:lnTo>
                  <a:pt x="1282785" y="566419"/>
                </a:lnTo>
                <a:lnTo>
                  <a:pt x="1281845" y="561339"/>
                </a:lnTo>
                <a:lnTo>
                  <a:pt x="1281502" y="560069"/>
                </a:lnTo>
                <a:lnTo>
                  <a:pt x="1268942" y="560069"/>
                </a:lnTo>
                <a:lnTo>
                  <a:pt x="1267812" y="558799"/>
                </a:lnTo>
                <a:close/>
              </a:path>
              <a:path w="1292860" h="1211580">
                <a:moveTo>
                  <a:pt x="1261906" y="558799"/>
                </a:moveTo>
                <a:lnTo>
                  <a:pt x="1263113" y="562609"/>
                </a:lnTo>
                <a:lnTo>
                  <a:pt x="1261906" y="558799"/>
                </a:lnTo>
                <a:close/>
              </a:path>
              <a:path w="1292860" h="1211580">
                <a:moveTo>
                  <a:pt x="1271722" y="514349"/>
                </a:moveTo>
                <a:lnTo>
                  <a:pt x="1259646" y="514349"/>
                </a:lnTo>
                <a:lnTo>
                  <a:pt x="1261208" y="519429"/>
                </a:lnTo>
                <a:lnTo>
                  <a:pt x="1260852" y="527049"/>
                </a:lnTo>
                <a:lnTo>
                  <a:pt x="1260727" y="545088"/>
                </a:lnTo>
                <a:lnTo>
                  <a:pt x="1267634" y="549909"/>
                </a:lnTo>
                <a:lnTo>
                  <a:pt x="1268942" y="560069"/>
                </a:lnTo>
                <a:lnTo>
                  <a:pt x="1281502" y="560069"/>
                </a:lnTo>
                <a:lnTo>
                  <a:pt x="1280816" y="557529"/>
                </a:lnTo>
                <a:lnTo>
                  <a:pt x="1279635" y="554989"/>
                </a:lnTo>
                <a:lnTo>
                  <a:pt x="1278365" y="552449"/>
                </a:lnTo>
                <a:lnTo>
                  <a:pt x="1278211" y="552296"/>
                </a:lnTo>
                <a:lnTo>
                  <a:pt x="1277083" y="551179"/>
                </a:lnTo>
                <a:lnTo>
                  <a:pt x="1277629" y="551179"/>
                </a:lnTo>
                <a:lnTo>
                  <a:pt x="1277553" y="548639"/>
                </a:lnTo>
                <a:lnTo>
                  <a:pt x="1277857" y="548639"/>
                </a:lnTo>
                <a:lnTo>
                  <a:pt x="1276587" y="535939"/>
                </a:lnTo>
                <a:lnTo>
                  <a:pt x="1274124" y="528319"/>
                </a:lnTo>
                <a:lnTo>
                  <a:pt x="1275000" y="527049"/>
                </a:lnTo>
                <a:lnTo>
                  <a:pt x="1275940" y="525779"/>
                </a:lnTo>
                <a:lnTo>
                  <a:pt x="1276740" y="524509"/>
                </a:lnTo>
                <a:lnTo>
                  <a:pt x="1271722" y="514349"/>
                </a:lnTo>
                <a:close/>
              </a:path>
              <a:path w="1292860" h="1211580">
                <a:moveTo>
                  <a:pt x="1278224" y="552310"/>
                </a:moveTo>
                <a:lnTo>
                  <a:pt x="1278238" y="552449"/>
                </a:lnTo>
                <a:lnTo>
                  <a:pt x="1278224" y="552310"/>
                </a:lnTo>
                <a:close/>
              </a:path>
              <a:path w="1292860" h="1211580">
                <a:moveTo>
                  <a:pt x="1277857" y="548639"/>
                </a:moveTo>
                <a:lnTo>
                  <a:pt x="1277553" y="548639"/>
                </a:lnTo>
                <a:lnTo>
                  <a:pt x="1278224" y="552310"/>
                </a:lnTo>
                <a:lnTo>
                  <a:pt x="1277857" y="548639"/>
                </a:lnTo>
                <a:close/>
              </a:path>
              <a:path w="1292860" h="1211580">
                <a:moveTo>
                  <a:pt x="1260357" y="544829"/>
                </a:moveTo>
                <a:lnTo>
                  <a:pt x="1260560" y="551179"/>
                </a:lnTo>
                <a:lnTo>
                  <a:pt x="1260727" y="545088"/>
                </a:lnTo>
                <a:lnTo>
                  <a:pt x="1260357" y="544829"/>
                </a:lnTo>
                <a:close/>
              </a:path>
              <a:path w="1292860" h="1211580">
                <a:moveTo>
                  <a:pt x="27923" y="547369"/>
                </a:moveTo>
                <a:lnTo>
                  <a:pt x="26310" y="549909"/>
                </a:lnTo>
                <a:lnTo>
                  <a:pt x="27726" y="549909"/>
                </a:lnTo>
                <a:lnTo>
                  <a:pt x="27923" y="547369"/>
                </a:lnTo>
                <a:close/>
              </a:path>
              <a:path w="1292860" h="1211580">
                <a:moveTo>
                  <a:pt x="32881" y="514349"/>
                </a:moveTo>
                <a:lnTo>
                  <a:pt x="13304" y="514349"/>
                </a:lnTo>
                <a:lnTo>
                  <a:pt x="13260" y="518159"/>
                </a:lnTo>
                <a:lnTo>
                  <a:pt x="11134" y="533399"/>
                </a:lnTo>
                <a:lnTo>
                  <a:pt x="10157" y="541019"/>
                </a:lnTo>
                <a:lnTo>
                  <a:pt x="9899" y="546099"/>
                </a:lnTo>
                <a:lnTo>
                  <a:pt x="10627" y="548639"/>
                </a:lnTo>
                <a:lnTo>
                  <a:pt x="12607" y="544829"/>
                </a:lnTo>
                <a:lnTo>
                  <a:pt x="26581" y="544829"/>
                </a:lnTo>
                <a:lnTo>
                  <a:pt x="26717" y="542289"/>
                </a:lnTo>
                <a:lnTo>
                  <a:pt x="27517" y="537209"/>
                </a:lnTo>
                <a:lnTo>
                  <a:pt x="28368" y="533399"/>
                </a:lnTo>
                <a:lnTo>
                  <a:pt x="29168" y="528319"/>
                </a:lnTo>
                <a:lnTo>
                  <a:pt x="29955" y="525779"/>
                </a:lnTo>
                <a:lnTo>
                  <a:pt x="31644" y="519429"/>
                </a:lnTo>
                <a:lnTo>
                  <a:pt x="32546" y="515619"/>
                </a:lnTo>
                <a:lnTo>
                  <a:pt x="32881" y="514349"/>
                </a:lnTo>
                <a:close/>
              </a:path>
              <a:path w="1292860" h="1211580">
                <a:moveTo>
                  <a:pt x="1250514" y="499109"/>
                </a:moveTo>
                <a:lnTo>
                  <a:pt x="1251160" y="504189"/>
                </a:lnTo>
                <a:lnTo>
                  <a:pt x="1252157" y="510539"/>
                </a:lnTo>
                <a:lnTo>
                  <a:pt x="1253781" y="516889"/>
                </a:lnTo>
                <a:lnTo>
                  <a:pt x="1256305" y="525779"/>
                </a:lnTo>
                <a:lnTo>
                  <a:pt x="1255975" y="520699"/>
                </a:lnTo>
                <a:lnTo>
                  <a:pt x="1259646" y="514349"/>
                </a:lnTo>
                <a:lnTo>
                  <a:pt x="1271722" y="514349"/>
                </a:lnTo>
                <a:lnTo>
                  <a:pt x="1269214" y="509269"/>
                </a:lnTo>
                <a:lnTo>
                  <a:pt x="1259841" y="509269"/>
                </a:lnTo>
                <a:lnTo>
                  <a:pt x="1255351" y="507999"/>
                </a:lnTo>
                <a:lnTo>
                  <a:pt x="1250514" y="499109"/>
                </a:lnTo>
                <a:close/>
              </a:path>
              <a:path w="1292860" h="1211580">
                <a:moveTo>
                  <a:pt x="27479" y="471169"/>
                </a:moveTo>
                <a:lnTo>
                  <a:pt x="24520" y="478789"/>
                </a:lnTo>
                <a:lnTo>
                  <a:pt x="21789" y="487679"/>
                </a:lnTo>
                <a:lnTo>
                  <a:pt x="19551" y="495299"/>
                </a:lnTo>
                <a:lnTo>
                  <a:pt x="17168" y="502919"/>
                </a:lnTo>
                <a:lnTo>
                  <a:pt x="14654" y="510539"/>
                </a:lnTo>
                <a:lnTo>
                  <a:pt x="12023" y="515619"/>
                </a:lnTo>
                <a:lnTo>
                  <a:pt x="13304" y="514349"/>
                </a:lnTo>
                <a:lnTo>
                  <a:pt x="32881" y="514349"/>
                </a:lnTo>
                <a:lnTo>
                  <a:pt x="33549" y="511809"/>
                </a:lnTo>
                <a:lnTo>
                  <a:pt x="34743" y="506729"/>
                </a:lnTo>
                <a:lnTo>
                  <a:pt x="36191" y="501649"/>
                </a:lnTo>
                <a:lnTo>
                  <a:pt x="37906" y="492759"/>
                </a:lnTo>
                <a:lnTo>
                  <a:pt x="38109" y="491489"/>
                </a:lnTo>
                <a:lnTo>
                  <a:pt x="38591" y="487679"/>
                </a:lnTo>
                <a:lnTo>
                  <a:pt x="39315" y="482599"/>
                </a:lnTo>
                <a:lnTo>
                  <a:pt x="40077" y="478789"/>
                </a:lnTo>
                <a:lnTo>
                  <a:pt x="41360" y="474979"/>
                </a:lnTo>
                <a:lnTo>
                  <a:pt x="30108" y="474979"/>
                </a:lnTo>
                <a:lnTo>
                  <a:pt x="27479" y="471169"/>
                </a:lnTo>
                <a:close/>
              </a:path>
              <a:path w="1292860" h="1211580">
                <a:moveTo>
                  <a:pt x="1241129" y="463549"/>
                </a:moveTo>
                <a:lnTo>
                  <a:pt x="1245866" y="469899"/>
                </a:lnTo>
                <a:lnTo>
                  <a:pt x="1250121" y="477519"/>
                </a:lnTo>
                <a:lnTo>
                  <a:pt x="1254693" y="483869"/>
                </a:lnTo>
                <a:lnTo>
                  <a:pt x="1261449" y="495299"/>
                </a:lnTo>
                <a:lnTo>
                  <a:pt x="1267672" y="505459"/>
                </a:lnTo>
                <a:lnTo>
                  <a:pt x="1263957" y="506729"/>
                </a:lnTo>
                <a:lnTo>
                  <a:pt x="1259841" y="509269"/>
                </a:lnTo>
                <a:lnTo>
                  <a:pt x="1269214" y="509269"/>
                </a:lnTo>
                <a:lnTo>
                  <a:pt x="1268586" y="507999"/>
                </a:lnTo>
                <a:lnTo>
                  <a:pt x="1268472" y="500379"/>
                </a:lnTo>
                <a:lnTo>
                  <a:pt x="1268939" y="496569"/>
                </a:lnTo>
                <a:lnTo>
                  <a:pt x="1271330" y="496569"/>
                </a:lnTo>
                <a:lnTo>
                  <a:pt x="1270872" y="495299"/>
                </a:lnTo>
                <a:lnTo>
                  <a:pt x="1269221" y="490219"/>
                </a:lnTo>
                <a:lnTo>
                  <a:pt x="1267837" y="487679"/>
                </a:lnTo>
                <a:lnTo>
                  <a:pt x="1266529" y="483869"/>
                </a:lnTo>
                <a:lnTo>
                  <a:pt x="1264878" y="478789"/>
                </a:lnTo>
                <a:lnTo>
                  <a:pt x="1263202" y="474979"/>
                </a:lnTo>
                <a:lnTo>
                  <a:pt x="1261881" y="469899"/>
                </a:lnTo>
                <a:lnTo>
                  <a:pt x="1260630" y="467359"/>
                </a:lnTo>
                <a:lnTo>
                  <a:pt x="1248254" y="467359"/>
                </a:lnTo>
                <a:lnTo>
                  <a:pt x="1242551" y="464819"/>
                </a:lnTo>
                <a:lnTo>
                  <a:pt x="1241129" y="463549"/>
                </a:lnTo>
                <a:close/>
              </a:path>
              <a:path w="1292860" h="1211580">
                <a:moveTo>
                  <a:pt x="1271330" y="496569"/>
                </a:moveTo>
                <a:lnTo>
                  <a:pt x="1270372" y="496569"/>
                </a:lnTo>
                <a:lnTo>
                  <a:pt x="1273158" y="501649"/>
                </a:lnTo>
                <a:lnTo>
                  <a:pt x="1271330" y="496569"/>
                </a:lnTo>
                <a:close/>
              </a:path>
              <a:path w="1292860" h="1211580">
                <a:moveTo>
                  <a:pt x="38001" y="492759"/>
                </a:moveTo>
                <a:lnTo>
                  <a:pt x="37893" y="494029"/>
                </a:lnTo>
                <a:lnTo>
                  <a:pt x="38001" y="492759"/>
                </a:lnTo>
                <a:close/>
              </a:path>
              <a:path w="1292860" h="1211580">
                <a:moveTo>
                  <a:pt x="49689" y="459739"/>
                </a:moveTo>
                <a:lnTo>
                  <a:pt x="35162" y="459739"/>
                </a:lnTo>
                <a:lnTo>
                  <a:pt x="30108" y="474979"/>
                </a:lnTo>
                <a:lnTo>
                  <a:pt x="41360" y="474979"/>
                </a:lnTo>
                <a:lnTo>
                  <a:pt x="42681" y="469899"/>
                </a:lnTo>
                <a:lnTo>
                  <a:pt x="44100" y="469899"/>
                </a:lnTo>
                <a:lnTo>
                  <a:pt x="45640" y="467359"/>
                </a:lnTo>
                <a:lnTo>
                  <a:pt x="47835" y="463549"/>
                </a:lnTo>
                <a:lnTo>
                  <a:pt x="48915" y="463549"/>
                </a:lnTo>
                <a:lnTo>
                  <a:pt x="49689" y="459739"/>
                </a:lnTo>
                <a:close/>
              </a:path>
              <a:path w="1292860" h="1211580">
                <a:moveTo>
                  <a:pt x="44100" y="469899"/>
                </a:moveTo>
                <a:lnTo>
                  <a:pt x="42681" y="469899"/>
                </a:lnTo>
                <a:lnTo>
                  <a:pt x="43330" y="471169"/>
                </a:lnTo>
                <a:lnTo>
                  <a:pt x="44100" y="469899"/>
                </a:lnTo>
                <a:close/>
              </a:path>
              <a:path w="1292860" h="1211580">
                <a:moveTo>
                  <a:pt x="48915" y="463549"/>
                </a:moveTo>
                <a:lnTo>
                  <a:pt x="47835" y="463549"/>
                </a:lnTo>
                <a:lnTo>
                  <a:pt x="48142" y="467359"/>
                </a:lnTo>
                <a:lnTo>
                  <a:pt x="48915" y="463549"/>
                </a:lnTo>
                <a:close/>
              </a:path>
              <a:path w="1292860" h="1211580">
                <a:moveTo>
                  <a:pt x="1215704" y="389889"/>
                </a:moveTo>
                <a:lnTo>
                  <a:pt x="1218066" y="396239"/>
                </a:lnTo>
                <a:lnTo>
                  <a:pt x="1221660" y="403859"/>
                </a:lnTo>
                <a:lnTo>
                  <a:pt x="1224682" y="411479"/>
                </a:lnTo>
                <a:lnTo>
                  <a:pt x="1227080" y="417829"/>
                </a:lnTo>
                <a:lnTo>
                  <a:pt x="1229554" y="424179"/>
                </a:lnTo>
                <a:lnTo>
                  <a:pt x="1232060" y="430529"/>
                </a:lnTo>
                <a:lnTo>
                  <a:pt x="1234550" y="435609"/>
                </a:lnTo>
                <a:lnTo>
                  <a:pt x="1238844" y="447039"/>
                </a:lnTo>
                <a:lnTo>
                  <a:pt x="1242837" y="457199"/>
                </a:lnTo>
                <a:lnTo>
                  <a:pt x="1246230" y="463549"/>
                </a:lnTo>
                <a:lnTo>
                  <a:pt x="1248724" y="467359"/>
                </a:lnTo>
                <a:lnTo>
                  <a:pt x="1260630" y="467359"/>
                </a:lnTo>
                <a:lnTo>
                  <a:pt x="1256877" y="459739"/>
                </a:lnTo>
                <a:lnTo>
                  <a:pt x="1259252" y="459739"/>
                </a:lnTo>
                <a:lnTo>
                  <a:pt x="1256722" y="453389"/>
                </a:lnTo>
                <a:lnTo>
                  <a:pt x="1253683" y="447039"/>
                </a:lnTo>
                <a:lnTo>
                  <a:pt x="1251158" y="440689"/>
                </a:lnTo>
                <a:lnTo>
                  <a:pt x="1250171" y="435609"/>
                </a:lnTo>
                <a:lnTo>
                  <a:pt x="1249879" y="431799"/>
                </a:lnTo>
                <a:lnTo>
                  <a:pt x="1244202" y="414019"/>
                </a:lnTo>
                <a:lnTo>
                  <a:pt x="1242539" y="408939"/>
                </a:lnTo>
                <a:lnTo>
                  <a:pt x="1240748" y="403859"/>
                </a:lnTo>
                <a:lnTo>
                  <a:pt x="1238589" y="398779"/>
                </a:lnTo>
                <a:lnTo>
                  <a:pt x="1237000" y="394969"/>
                </a:lnTo>
                <a:lnTo>
                  <a:pt x="1219094" y="394969"/>
                </a:lnTo>
                <a:lnTo>
                  <a:pt x="1217316" y="393699"/>
                </a:lnTo>
                <a:lnTo>
                  <a:pt x="1215704" y="389889"/>
                </a:lnTo>
                <a:close/>
              </a:path>
              <a:path w="1292860" h="1211580">
                <a:moveTo>
                  <a:pt x="106587" y="323849"/>
                </a:moveTo>
                <a:lnTo>
                  <a:pt x="91220" y="323849"/>
                </a:lnTo>
                <a:lnTo>
                  <a:pt x="85298" y="331469"/>
                </a:lnTo>
                <a:lnTo>
                  <a:pt x="62975" y="370839"/>
                </a:lnTo>
                <a:lnTo>
                  <a:pt x="45966" y="411479"/>
                </a:lnTo>
                <a:lnTo>
                  <a:pt x="43011" y="416559"/>
                </a:lnTo>
                <a:lnTo>
                  <a:pt x="40293" y="429259"/>
                </a:lnTo>
                <a:lnTo>
                  <a:pt x="36905" y="440689"/>
                </a:lnTo>
                <a:lnTo>
                  <a:pt x="33085" y="452119"/>
                </a:lnTo>
                <a:lnTo>
                  <a:pt x="29066" y="466089"/>
                </a:lnTo>
                <a:lnTo>
                  <a:pt x="31035" y="461009"/>
                </a:lnTo>
                <a:lnTo>
                  <a:pt x="35162" y="459739"/>
                </a:lnTo>
                <a:lnTo>
                  <a:pt x="49689" y="459739"/>
                </a:lnTo>
                <a:lnTo>
                  <a:pt x="51495" y="450849"/>
                </a:lnTo>
                <a:lnTo>
                  <a:pt x="52752" y="447039"/>
                </a:lnTo>
                <a:lnTo>
                  <a:pt x="53069" y="440689"/>
                </a:lnTo>
                <a:lnTo>
                  <a:pt x="52549" y="439419"/>
                </a:lnTo>
                <a:lnTo>
                  <a:pt x="54047" y="427989"/>
                </a:lnTo>
                <a:lnTo>
                  <a:pt x="57565" y="424179"/>
                </a:lnTo>
                <a:lnTo>
                  <a:pt x="58170" y="419099"/>
                </a:lnTo>
                <a:lnTo>
                  <a:pt x="58907" y="415289"/>
                </a:lnTo>
                <a:lnTo>
                  <a:pt x="60532" y="408939"/>
                </a:lnTo>
                <a:lnTo>
                  <a:pt x="63801" y="400049"/>
                </a:lnTo>
                <a:lnTo>
                  <a:pt x="70366" y="400049"/>
                </a:lnTo>
                <a:lnTo>
                  <a:pt x="74494" y="392429"/>
                </a:lnTo>
                <a:lnTo>
                  <a:pt x="79981" y="379729"/>
                </a:lnTo>
                <a:lnTo>
                  <a:pt x="82052" y="374407"/>
                </a:lnTo>
                <a:lnTo>
                  <a:pt x="83854" y="369569"/>
                </a:lnTo>
                <a:lnTo>
                  <a:pt x="86357" y="363219"/>
                </a:lnTo>
                <a:lnTo>
                  <a:pt x="82535" y="363219"/>
                </a:lnTo>
                <a:lnTo>
                  <a:pt x="84238" y="356869"/>
                </a:lnTo>
                <a:lnTo>
                  <a:pt x="87957" y="347979"/>
                </a:lnTo>
                <a:lnTo>
                  <a:pt x="92325" y="339089"/>
                </a:lnTo>
                <a:lnTo>
                  <a:pt x="95208" y="335279"/>
                </a:lnTo>
                <a:lnTo>
                  <a:pt x="99158" y="331469"/>
                </a:lnTo>
                <a:lnTo>
                  <a:pt x="106587" y="323849"/>
                </a:lnTo>
                <a:close/>
              </a:path>
              <a:path w="1292860" h="1211580">
                <a:moveTo>
                  <a:pt x="69677" y="401319"/>
                </a:moveTo>
                <a:lnTo>
                  <a:pt x="67480" y="401319"/>
                </a:lnTo>
                <a:lnTo>
                  <a:pt x="66925" y="406399"/>
                </a:lnTo>
                <a:lnTo>
                  <a:pt x="69677" y="401319"/>
                </a:lnTo>
                <a:close/>
              </a:path>
              <a:path w="1292860" h="1211580">
                <a:moveTo>
                  <a:pt x="70366" y="400049"/>
                </a:moveTo>
                <a:lnTo>
                  <a:pt x="63801" y="400049"/>
                </a:lnTo>
                <a:lnTo>
                  <a:pt x="63303" y="405129"/>
                </a:lnTo>
                <a:lnTo>
                  <a:pt x="65401" y="402589"/>
                </a:lnTo>
                <a:lnTo>
                  <a:pt x="67480" y="401319"/>
                </a:lnTo>
                <a:lnTo>
                  <a:pt x="69677" y="401319"/>
                </a:lnTo>
                <a:lnTo>
                  <a:pt x="70366" y="400049"/>
                </a:lnTo>
                <a:close/>
              </a:path>
              <a:path w="1292860" h="1211580">
                <a:moveTo>
                  <a:pt x="1190367" y="340359"/>
                </a:moveTo>
                <a:lnTo>
                  <a:pt x="1191662" y="345439"/>
                </a:lnTo>
                <a:lnTo>
                  <a:pt x="1193364" y="347979"/>
                </a:lnTo>
                <a:lnTo>
                  <a:pt x="1195231" y="350519"/>
                </a:lnTo>
                <a:lnTo>
                  <a:pt x="1196996" y="354329"/>
                </a:lnTo>
                <a:lnTo>
                  <a:pt x="1198978" y="355599"/>
                </a:lnTo>
                <a:lnTo>
                  <a:pt x="1204997" y="361949"/>
                </a:lnTo>
                <a:lnTo>
                  <a:pt x="1209100" y="367029"/>
                </a:lnTo>
                <a:lnTo>
                  <a:pt x="1211060" y="374407"/>
                </a:lnTo>
                <a:lnTo>
                  <a:pt x="1211982" y="375919"/>
                </a:lnTo>
                <a:lnTo>
                  <a:pt x="1213443" y="379729"/>
                </a:lnTo>
                <a:lnTo>
                  <a:pt x="1214764" y="382269"/>
                </a:lnTo>
                <a:lnTo>
                  <a:pt x="1218028" y="391159"/>
                </a:lnTo>
                <a:lnTo>
                  <a:pt x="1219094" y="394969"/>
                </a:lnTo>
                <a:lnTo>
                  <a:pt x="1237000" y="394969"/>
                </a:lnTo>
                <a:lnTo>
                  <a:pt x="1231172" y="380999"/>
                </a:lnTo>
                <a:lnTo>
                  <a:pt x="1227216" y="372109"/>
                </a:lnTo>
                <a:lnTo>
                  <a:pt x="1222863" y="363219"/>
                </a:lnTo>
                <a:lnTo>
                  <a:pt x="1219641" y="356869"/>
                </a:lnTo>
                <a:lnTo>
                  <a:pt x="1200552" y="356869"/>
                </a:lnTo>
                <a:lnTo>
                  <a:pt x="1198012" y="354329"/>
                </a:lnTo>
                <a:lnTo>
                  <a:pt x="1190367" y="340359"/>
                </a:lnTo>
                <a:close/>
              </a:path>
              <a:path w="1292860" h="1211580">
                <a:moveTo>
                  <a:pt x="1209735" y="372272"/>
                </a:moveTo>
                <a:lnTo>
                  <a:pt x="1211462" y="375919"/>
                </a:lnTo>
                <a:lnTo>
                  <a:pt x="1211060" y="374407"/>
                </a:lnTo>
                <a:lnTo>
                  <a:pt x="1209735" y="372272"/>
                </a:lnTo>
                <a:close/>
              </a:path>
              <a:path w="1292860" h="1211580">
                <a:moveTo>
                  <a:pt x="1207436" y="368299"/>
                </a:moveTo>
                <a:lnTo>
                  <a:pt x="1208833" y="370839"/>
                </a:lnTo>
                <a:lnTo>
                  <a:pt x="1209735" y="372272"/>
                </a:lnTo>
                <a:lnTo>
                  <a:pt x="1209658" y="372109"/>
                </a:lnTo>
                <a:lnTo>
                  <a:pt x="1208960" y="369569"/>
                </a:lnTo>
                <a:lnTo>
                  <a:pt x="1207436" y="368299"/>
                </a:lnTo>
                <a:close/>
              </a:path>
              <a:path w="1292860" h="1211580">
                <a:moveTo>
                  <a:pt x="96301" y="342899"/>
                </a:moveTo>
                <a:lnTo>
                  <a:pt x="90795" y="351789"/>
                </a:lnTo>
                <a:lnTo>
                  <a:pt x="85384" y="361949"/>
                </a:lnTo>
                <a:lnTo>
                  <a:pt x="84210" y="363219"/>
                </a:lnTo>
                <a:lnTo>
                  <a:pt x="86357" y="363219"/>
                </a:lnTo>
                <a:lnTo>
                  <a:pt x="86858" y="361949"/>
                </a:lnTo>
                <a:lnTo>
                  <a:pt x="89926" y="355599"/>
                </a:lnTo>
                <a:lnTo>
                  <a:pt x="93436" y="350519"/>
                </a:lnTo>
                <a:lnTo>
                  <a:pt x="97761" y="345439"/>
                </a:lnTo>
                <a:lnTo>
                  <a:pt x="96301" y="342899"/>
                </a:lnTo>
                <a:close/>
              </a:path>
              <a:path w="1292860" h="1211580">
                <a:moveTo>
                  <a:pt x="1201784" y="321309"/>
                </a:moveTo>
                <a:lnTo>
                  <a:pt x="1180118" y="321309"/>
                </a:lnTo>
                <a:lnTo>
                  <a:pt x="1183839" y="326389"/>
                </a:lnTo>
                <a:lnTo>
                  <a:pt x="1188386" y="332739"/>
                </a:lnTo>
                <a:lnTo>
                  <a:pt x="1201937" y="355599"/>
                </a:lnTo>
                <a:lnTo>
                  <a:pt x="1200552" y="356869"/>
                </a:lnTo>
                <a:lnTo>
                  <a:pt x="1219641" y="356869"/>
                </a:lnTo>
                <a:lnTo>
                  <a:pt x="1218353" y="354329"/>
                </a:lnTo>
                <a:lnTo>
                  <a:pt x="1213926" y="344169"/>
                </a:lnTo>
                <a:lnTo>
                  <a:pt x="1211017" y="339089"/>
                </a:lnTo>
                <a:lnTo>
                  <a:pt x="1207664" y="332739"/>
                </a:lnTo>
                <a:lnTo>
                  <a:pt x="1204794" y="326389"/>
                </a:lnTo>
                <a:lnTo>
                  <a:pt x="1201784" y="321309"/>
                </a:lnTo>
                <a:close/>
              </a:path>
              <a:path w="1292860" h="1211580">
                <a:moveTo>
                  <a:pt x="116357" y="312419"/>
                </a:moveTo>
                <a:lnTo>
                  <a:pt x="94421" y="312419"/>
                </a:lnTo>
                <a:lnTo>
                  <a:pt x="90843" y="318769"/>
                </a:lnTo>
                <a:lnTo>
                  <a:pt x="87863" y="325119"/>
                </a:lnTo>
                <a:lnTo>
                  <a:pt x="87361" y="327659"/>
                </a:lnTo>
                <a:lnTo>
                  <a:pt x="91220" y="323849"/>
                </a:lnTo>
                <a:lnTo>
                  <a:pt x="106587" y="323849"/>
                </a:lnTo>
                <a:lnTo>
                  <a:pt x="109318" y="321309"/>
                </a:lnTo>
                <a:lnTo>
                  <a:pt x="112302" y="317499"/>
                </a:lnTo>
                <a:lnTo>
                  <a:pt x="115490" y="313689"/>
                </a:lnTo>
                <a:lnTo>
                  <a:pt x="116357" y="312419"/>
                </a:lnTo>
                <a:close/>
              </a:path>
              <a:path w="1292860" h="1211580">
                <a:moveTo>
                  <a:pt x="1153347" y="285749"/>
                </a:moveTo>
                <a:lnTo>
                  <a:pt x="1163951" y="298449"/>
                </a:lnTo>
                <a:lnTo>
                  <a:pt x="1173933" y="311149"/>
                </a:lnTo>
                <a:lnTo>
                  <a:pt x="1171228" y="311149"/>
                </a:lnTo>
                <a:lnTo>
                  <a:pt x="1175914" y="317499"/>
                </a:lnTo>
                <a:lnTo>
                  <a:pt x="1179369" y="325119"/>
                </a:lnTo>
                <a:lnTo>
                  <a:pt x="1180118" y="321309"/>
                </a:lnTo>
                <a:lnTo>
                  <a:pt x="1201784" y="321309"/>
                </a:lnTo>
                <a:lnTo>
                  <a:pt x="1200253" y="317499"/>
                </a:lnTo>
                <a:lnTo>
                  <a:pt x="1178239" y="317499"/>
                </a:lnTo>
                <a:lnTo>
                  <a:pt x="1177184" y="312419"/>
                </a:lnTo>
                <a:lnTo>
                  <a:pt x="1173222" y="307339"/>
                </a:lnTo>
                <a:lnTo>
                  <a:pt x="1168421" y="300989"/>
                </a:lnTo>
                <a:lnTo>
                  <a:pt x="1164610" y="295909"/>
                </a:lnTo>
                <a:lnTo>
                  <a:pt x="1158443" y="288289"/>
                </a:lnTo>
                <a:lnTo>
                  <a:pt x="1157677" y="288289"/>
                </a:lnTo>
                <a:lnTo>
                  <a:pt x="1155175" y="287019"/>
                </a:lnTo>
                <a:lnTo>
                  <a:pt x="1153347" y="285749"/>
                </a:lnTo>
                <a:close/>
              </a:path>
              <a:path w="1292860" h="1211580">
                <a:moveTo>
                  <a:pt x="106308" y="288289"/>
                </a:moveTo>
                <a:lnTo>
                  <a:pt x="103844" y="292099"/>
                </a:lnTo>
                <a:lnTo>
                  <a:pt x="103615" y="292099"/>
                </a:lnTo>
                <a:lnTo>
                  <a:pt x="102714" y="293369"/>
                </a:lnTo>
                <a:lnTo>
                  <a:pt x="100148" y="297179"/>
                </a:lnTo>
                <a:lnTo>
                  <a:pt x="96614" y="302259"/>
                </a:lnTo>
                <a:lnTo>
                  <a:pt x="93219" y="308609"/>
                </a:lnTo>
                <a:lnTo>
                  <a:pt x="89917" y="313689"/>
                </a:lnTo>
                <a:lnTo>
                  <a:pt x="86661" y="318769"/>
                </a:lnTo>
                <a:lnTo>
                  <a:pt x="94421" y="312419"/>
                </a:lnTo>
                <a:lnTo>
                  <a:pt x="116357" y="312419"/>
                </a:lnTo>
                <a:lnTo>
                  <a:pt x="118957" y="308609"/>
                </a:lnTo>
                <a:lnTo>
                  <a:pt x="121228" y="304799"/>
                </a:lnTo>
                <a:lnTo>
                  <a:pt x="122742" y="302259"/>
                </a:lnTo>
                <a:lnTo>
                  <a:pt x="124160" y="302259"/>
                </a:lnTo>
                <a:lnTo>
                  <a:pt x="125751" y="299719"/>
                </a:lnTo>
                <a:lnTo>
                  <a:pt x="101875" y="299719"/>
                </a:lnTo>
                <a:lnTo>
                  <a:pt x="102676" y="297179"/>
                </a:lnTo>
                <a:lnTo>
                  <a:pt x="103399" y="294639"/>
                </a:lnTo>
                <a:lnTo>
                  <a:pt x="105125" y="292232"/>
                </a:lnTo>
                <a:lnTo>
                  <a:pt x="106308" y="288289"/>
                </a:lnTo>
                <a:close/>
              </a:path>
              <a:path w="1292860" h="1211580">
                <a:moveTo>
                  <a:pt x="1179153" y="309879"/>
                </a:moveTo>
                <a:lnTo>
                  <a:pt x="1181337" y="316229"/>
                </a:lnTo>
                <a:lnTo>
                  <a:pt x="1178239" y="317499"/>
                </a:lnTo>
                <a:lnTo>
                  <a:pt x="1200253" y="317499"/>
                </a:lnTo>
                <a:lnTo>
                  <a:pt x="1199232" y="314959"/>
                </a:lnTo>
                <a:lnTo>
                  <a:pt x="1186240" y="314959"/>
                </a:lnTo>
                <a:lnTo>
                  <a:pt x="1179153" y="309879"/>
                </a:lnTo>
                <a:close/>
              </a:path>
              <a:path w="1292860" h="1211580">
                <a:moveTo>
                  <a:pt x="1120873" y="223519"/>
                </a:moveTo>
                <a:lnTo>
                  <a:pt x="1124365" y="227329"/>
                </a:lnTo>
                <a:lnTo>
                  <a:pt x="1129001" y="233679"/>
                </a:lnTo>
                <a:lnTo>
                  <a:pt x="1115564" y="233679"/>
                </a:lnTo>
                <a:lnTo>
                  <a:pt x="1124692" y="246379"/>
                </a:lnTo>
                <a:lnTo>
                  <a:pt x="1129137" y="251459"/>
                </a:lnTo>
                <a:lnTo>
                  <a:pt x="1133382" y="259079"/>
                </a:lnTo>
                <a:lnTo>
                  <a:pt x="1137522" y="262889"/>
                </a:lnTo>
                <a:lnTo>
                  <a:pt x="1145879" y="269239"/>
                </a:lnTo>
                <a:lnTo>
                  <a:pt x="1150146" y="273049"/>
                </a:lnTo>
                <a:lnTo>
                  <a:pt x="1154070" y="276859"/>
                </a:lnTo>
                <a:lnTo>
                  <a:pt x="1158439" y="281939"/>
                </a:lnTo>
                <a:lnTo>
                  <a:pt x="1162694" y="285749"/>
                </a:lnTo>
                <a:lnTo>
                  <a:pt x="1167367" y="290829"/>
                </a:lnTo>
                <a:lnTo>
                  <a:pt x="1171927" y="295909"/>
                </a:lnTo>
                <a:lnTo>
                  <a:pt x="1176422" y="302259"/>
                </a:lnTo>
                <a:lnTo>
                  <a:pt x="1181172" y="307339"/>
                </a:lnTo>
                <a:lnTo>
                  <a:pt x="1186240" y="314959"/>
                </a:lnTo>
                <a:lnTo>
                  <a:pt x="1199232" y="314959"/>
                </a:lnTo>
                <a:lnTo>
                  <a:pt x="1197155" y="311149"/>
                </a:lnTo>
                <a:lnTo>
                  <a:pt x="1194737" y="311149"/>
                </a:lnTo>
                <a:lnTo>
                  <a:pt x="1191031" y="304799"/>
                </a:lnTo>
                <a:lnTo>
                  <a:pt x="1186462" y="295909"/>
                </a:lnTo>
                <a:lnTo>
                  <a:pt x="1182150" y="290829"/>
                </a:lnTo>
                <a:lnTo>
                  <a:pt x="1181960" y="288289"/>
                </a:lnTo>
                <a:lnTo>
                  <a:pt x="1179089" y="281939"/>
                </a:lnTo>
                <a:lnTo>
                  <a:pt x="1180025" y="281939"/>
                </a:lnTo>
                <a:lnTo>
                  <a:pt x="1174946" y="274319"/>
                </a:lnTo>
                <a:lnTo>
                  <a:pt x="1167755" y="264159"/>
                </a:lnTo>
                <a:lnTo>
                  <a:pt x="1160773" y="253999"/>
                </a:lnTo>
                <a:lnTo>
                  <a:pt x="1152089" y="246379"/>
                </a:lnTo>
                <a:lnTo>
                  <a:pt x="1131579" y="246379"/>
                </a:lnTo>
                <a:lnTo>
                  <a:pt x="1128836" y="243839"/>
                </a:lnTo>
                <a:lnTo>
                  <a:pt x="1125940" y="240029"/>
                </a:lnTo>
                <a:lnTo>
                  <a:pt x="1123032" y="234949"/>
                </a:lnTo>
                <a:lnTo>
                  <a:pt x="1148981" y="234949"/>
                </a:lnTo>
                <a:lnTo>
                  <a:pt x="1148038" y="233679"/>
                </a:lnTo>
                <a:lnTo>
                  <a:pt x="1142640" y="229869"/>
                </a:lnTo>
                <a:lnTo>
                  <a:pt x="1138780" y="227329"/>
                </a:lnTo>
                <a:lnTo>
                  <a:pt x="1126981" y="227329"/>
                </a:lnTo>
                <a:lnTo>
                  <a:pt x="1124505" y="226059"/>
                </a:lnTo>
                <a:lnTo>
                  <a:pt x="1120873" y="223519"/>
                </a:lnTo>
                <a:close/>
              </a:path>
              <a:path w="1292860" h="1211580">
                <a:moveTo>
                  <a:pt x="1196463" y="309879"/>
                </a:moveTo>
                <a:lnTo>
                  <a:pt x="1194737" y="311149"/>
                </a:lnTo>
                <a:lnTo>
                  <a:pt x="1197155" y="311149"/>
                </a:lnTo>
                <a:lnTo>
                  <a:pt x="1196463" y="309879"/>
                </a:lnTo>
                <a:close/>
              </a:path>
              <a:path w="1292860" h="1211580">
                <a:moveTo>
                  <a:pt x="124160" y="302259"/>
                </a:moveTo>
                <a:lnTo>
                  <a:pt x="122742" y="302259"/>
                </a:lnTo>
                <a:lnTo>
                  <a:pt x="121228" y="304799"/>
                </a:lnTo>
                <a:lnTo>
                  <a:pt x="121459" y="304799"/>
                </a:lnTo>
                <a:lnTo>
                  <a:pt x="119922" y="307339"/>
                </a:lnTo>
                <a:lnTo>
                  <a:pt x="123364" y="303529"/>
                </a:lnTo>
                <a:lnTo>
                  <a:pt x="124160" y="302259"/>
                </a:lnTo>
                <a:close/>
              </a:path>
              <a:path w="1292860" h="1211580">
                <a:moveTo>
                  <a:pt x="122742" y="302259"/>
                </a:moveTo>
                <a:lnTo>
                  <a:pt x="121205" y="304799"/>
                </a:lnTo>
                <a:lnTo>
                  <a:pt x="122742" y="302259"/>
                </a:lnTo>
                <a:close/>
              </a:path>
              <a:path w="1292860" h="1211580">
                <a:moveTo>
                  <a:pt x="125948" y="260349"/>
                </a:moveTo>
                <a:lnTo>
                  <a:pt x="124774" y="260349"/>
                </a:lnTo>
                <a:lnTo>
                  <a:pt x="120208" y="270509"/>
                </a:lnTo>
                <a:lnTo>
                  <a:pt x="117048" y="276859"/>
                </a:lnTo>
                <a:lnTo>
                  <a:pt x="105151" y="292875"/>
                </a:lnTo>
                <a:lnTo>
                  <a:pt x="101875" y="299719"/>
                </a:lnTo>
                <a:lnTo>
                  <a:pt x="125751" y="299719"/>
                </a:lnTo>
                <a:lnTo>
                  <a:pt x="131098" y="289559"/>
                </a:lnTo>
                <a:lnTo>
                  <a:pt x="134362" y="284479"/>
                </a:lnTo>
                <a:lnTo>
                  <a:pt x="132457" y="284479"/>
                </a:lnTo>
                <a:lnTo>
                  <a:pt x="136031" y="278129"/>
                </a:lnTo>
                <a:lnTo>
                  <a:pt x="136756" y="277089"/>
                </a:lnTo>
                <a:lnTo>
                  <a:pt x="139125" y="271779"/>
                </a:lnTo>
                <a:lnTo>
                  <a:pt x="142532" y="265429"/>
                </a:lnTo>
                <a:lnTo>
                  <a:pt x="124720" y="265429"/>
                </a:lnTo>
                <a:lnTo>
                  <a:pt x="125948" y="260349"/>
                </a:lnTo>
                <a:close/>
              </a:path>
              <a:path w="1292860" h="1211580">
                <a:moveTo>
                  <a:pt x="106130" y="290829"/>
                </a:moveTo>
                <a:lnTo>
                  <a:pt x="105125" y="292232"/>
                </a:lnTo>
                <a:lnTo>
                  <a:pt x="104784" y="293369"/>
                </a:lnTo>
                <a:lnTo>
                  <a:pt x="105151" y="292875"/>
                </a:lnTo>
                <a:lnTo>
                  <a:pt x="106130" y="290829"/>
                </a:lnTo>
                <a:close/>
              </a:path>
              <a:path w="1292860" h="1211580">
                <a:moveTo>
                  <a:pt x="1152534" y="279399"/>
                </a:moveTo>
                <a:lnTo>
                  <a:pt x="1157677" y="288289"/>
                </a:lnTo>
                <a:lnTo>
                  <a:pt x="1158443" y="288289"/>
                </a:lnTo>
                <a:lnTo>
                  <a:pt x="1156388" y="285749"/>
                </a:lnTo>
                <a:lnTo>
                  <a:pt x="1152534" y="279399"/>
                </a:lnTo>
                <a:close/>
              </a:path>
              <a:path w="1292860" h="1211580">
                <a:moveTo>
                  <a:pt x="1180025" y="281939"/>
                </a:moveTo>
                <a:lnTo>
                  <a:pt x="1179089" y="281939"/>
                </a:lnTo>
                <a:lnTo>
                  <a:pt x="1184258" y="288289"/>
                </a:lnTo>
                <a:lnTo>
                  <a:pt x="1180025" y="281939"/>
                </a:lnTo>
                <a:close/>
              </a:path>
              <a:path w="1292860" h="1211580">
                <a:moveTo>
                  <a:pt x="136756" y="277089"/>
                </a:moveTo>
                <a:lnTo>
                  <a:pt x="136031" y="278129"/>
                </a:lnTo>
                <a:lnTo>
                  <a:pt x="132457" y="284479"/>
                </a:lnTo>
                <a:lnTo>
                  <a:pt x="136292" y="278129"/>
                </a:lnTo>
                <a:lnTo>
                  <a:pt x="136756" y="277089"/>
                </a:lnTo>
                <a:close/>
              </a:path>
              <a:path w="1292860" h="1211580">
                <a:moveTo>
                  <a:pt x="146897" y="262889"/>
                </a:moveTo>
                <a:lnTo>
                  <a:pt x="143066" y="268110"/>
                </a:lnTo>
                <a:lnTo>
                  <a:pt x="139572" y="273049"/>
                </a:lnTo>
                <a:lnTo>
                  <a:pt x="136756" y="277089"/>
                </a:lnTo>
                <a:lnTo>
                  <a:pt x="136292" y="278129"/>
                </a:lnTo>
                <a:lnTo>
                  <a:pt x="132457" y="284479"/>
                </a:lnTo>
                <a:lnTo>
                  <a:pt x="134362" y="284479"/>
                </a:lnTo>
                <a:lnTo>
                  <a:pt x="139010" y="280669"/>
                </a:lnTo>
                <a:lnTo>
                  <a:pt x="140522" y="273049"/>
                </a:lnTo>
                <a:lnTo>
                  <a:pt x="147002" y="268110"/>
                </a:lnTo>
                <a:lnTo>
                  <a:pt x="148420" y="265857"/>
                </a:lnTo>
                <a:lnTo>
                  <a:pt x="146897" y="262889"/>
                </a:lnTo>
                <a:close/>
              </a:path>
              <a:path w="1292860" h="1211580">
                <a:moveTo>
                  <a:pt x="173354" y="236219"/>
                </a:moveTo>
                <a:lnTo>
                  <a:pt x="168360" y="236219"/>
                </a:lnTo>
                <a:lnTo>
                  <a:pt x="169274" y="238759"/>
                </a:lnTo>
                <a:lnTo>
                  <a:pt x="164232" y="245109"/>
                </a:lnTo>
                <a:lnTo>
                  <a:pt x="158530" y="252729"/>
                </a:lnTo>
                <a:lnTo>
                  <a:pt x="154004" y="257809"/>
                </a:lnTo>
                <a:lnTo>
                  <a:pt x="149489" y="264159"/>
                </a:lnTo>
                <a:lnTo>
                  <a:pt x="148420" y="265857"/>
                </a:lnTo>
                <a:lnTo>
                  <a:pt x="148853" y="266699"/>
                </a:lnTo>
                <a:lnTo>
                  <a:pt x="147002" y="268110"/>
                </a:lnTo>
                <a:lnTo>
                  <a:pt x="145491" y="270509"/>
                </a:lnTo>
                <a:lnTo>
                  <a:pt x="142515" y="275589"/>
                </a:lnTo>
                <a:lnTo>
                  <a:pt x="147263" y="270509"/>
                </a:lnTo>
                <a:lnTo>
                  <a:pt x="152233" y="262889"/>
                </a:lnTo>
                <a:lnTo>
                  <a:pt x="155919" y="257809"/>
                </a:lnTo>
                <a:lnTo>
                  <a:pt x="157319" y="257809"/>
                </a:lnTo>
                <a:lnTo>
                  <a:pt x="158073" y="253999"/>
                </a:lnTo>
                <a:lnTo>
                  <a:pt x="162353" y="247649"/>
                </a:lnTo>
                <a:lnTo>
                  <a:pt x="167750" y="242569"/>
                </a:lnTo>
                <a:lnTo>
                  <a:pt x="171938" y="237489"/>
                </a:lnTo>
                <a:lnTo>
                  <a:pt x="173354" y="236219"/>
                </a:lnTo>
                <a:close/>
              </a:path>
              <a:path w="1292860" h="1211580">
                <a:moveTo>
                  <a:pt x="148420" y="265857"/>
                </a:moveTo>
                <a:lnTo>
                  <a:pt x="147002" y="268110"/>
                </a:lnTo>
                <a:lnTo>
                  <a:pt x="148853" y="266699"/>
                </a:lnTo>
                <a:lnTo>
                  <a:pt x="148420" y="265857"/>
                </a:lnTo>
                <a:close/>
              </a:path>
              <a:path w="1292860" h="1211580">
                <a:moveTo>
                  <a:pt x="144878" y="236219"/>
                </a:moveTo>
                <a:lnTo>
                  <a:pt x="138439" y="241299"/>
                </a:lnTo>
                <a:lnTo>
                  <a:pt x="131339" y="256539"/>
                </a:lnTo>
                <a:lnTo>
                  <a:pt x="131835" y="257809"/>
                </a:lnTo>
                <a:lnTo>
                  <a:pt x="124720" y="265429"/>
                </a:lnTo>
                <a:lnTo>
                  <a:pt x="142532" y="265429"/>
                </a:lnTo>
                <a:lnTo>
                  <a:pt x="146685" y="257809"/>
                </a:lnTo>
                <a:lnTo>
                  <a:pt x="150753" y="252729"/>
                </a:lnTo>
                <a:lnTo>
                  <a:pt x="154642" y="247649"/>
                </a:lnTo>
                <a:lnTo>
                  <a:pt x="135810" y="247649"/>
                </a:lnTo>
                <a:lnTo>
                  <a:pt x="144878" y="236219"/>
                </a:lnTo>
                <a:close/>
              </a:path>
              <a:path w="1292860" h="1211580">
                <a:moveTo>
                  <a:pt x="129549" y="252729"/>
                </a:moveTo>
                <a:lnTo>
                  <a:pt x="127212" y="256539"/>
                </a:lnTo>
                <a:lnTo>
                  <a:pt x="125104" y="259079"/>
                </a:lnTo>
                <a:lnTo>
                  <a:pt x="122856" y="262889"/>
                </a:lnTo>
                <a:lnTo>
                  <a:pt x="124774" y="260349"/>
                </a:lnTo>
                <a:lnTo>
                  <a:pt x="125948" y="260349"/>
                </a:lnTo>
                <a:lnTo>
                  <a:pt x="129549" y="253999"/>
                </a:lnTo>
                <a:lnTo>
                  <a:pt x="129549" y="252729"/>
                </a:lnTo>
                <a:close/>
              </a:path>
              <a:path w="1292860" h="1211580">
                <a:moveTo>
                  <a:pt x="157319" y="257809"/>
                </a:moveTo>
                <a:lnTo>
                  <a:pt x="155919" y="257809"/>
                </a:lnTo>
                <a:lnTo>
                  <a:pt x="156816" y="260349"/>
                </a:lnTo>
                <a:lnTo>
                  <a:pt x="157319" y="257809"/>
                </a:lnTo>
                <a:close/>
              </a:path>
              <a:path w="1292860" h="1211580">
                <a:moveTo>
                  <a:pt x="163931" y="240029"/>
                </a:moveTo>
                <a:lnTo>
                  <a:pt x="161464" y="240029"/>
                </a:lnTo>
                <a:lnTo>
                  <a:pt x="160867" y="242569"/>
                </a:lnTo>
                <a:lnTo>
                  <a:pt x="157324" y="248919"/>
                </a:lnTo>
                <a:lnTo>
                  <a:pt x="154720" y="252729"/>
                </a:lnTo>
                <a:lnTo>
                  <a:pt x="160080" y="247649"/>
                </a:lnTo>
                <a:lnTo>
                  <a:pt x="162454" y="241299"/>
                </a:lnTo>
                <a:lnTo>
                  <a:pt x="163931" y="240029"/>
                </a:lnTo>
                <a:close/>
              </a:path>
              <a:path w="1292860" h="1211580">
                <a:moveTo>
                  <a:pt x="1153296" y="243839"/>
                </a:moveTo>
                <a:lnTo>
                  <a:pt x="1151569" y="243839"/>
                </a:lnTo>
                <a:lnTo>
                  <a:pt x="1156941" y="248919"/>
                </a:lnTo>
                <a:lnTo>
                  <a:pt x="1156141" y="246379"/>
                </a:lnTo>
                <a:lnTo>
                  <a:pt x="1153296" y="243839"/>
                </a:lnTo>
                <a:close/>
              </a:path>
              <a:path w="1292860" h="1211580">
                <a:moveTo>
                  <a:pt x="179454" y="228599"/>
                </a:moveTo>
                <a:lnTo>
                  <a:pt x="155495" y="228599"/>
                </a:lnTo>
                <a:lnTo>
                  <a:pt x="150923" y="233679"/>
                </a:lnTo>
                <a:lnTo>
                  <a:pt x="146897" y="238759"/>
                </a:lnTo>
                <a:lnTo>
                  <a:pt x="142630" y="243839"/>
                </a:lnTo>
                <a:lnTo>
                  <a:pt x="138642" y="247649"/>
                </a:lnTo>
                <a:lnTo>
                  <a:pt x="154642" y="247649"/>
                </a:lnTo>
                <a:lnTo>
                  <a:pt x="155614" y="246379"/>
                </a:lnTo>
                <a:lnTo>
                  <a:pt x="161464" y="240029"/>
                </a:lnTo>
                <a:lnTo>
                  <a:pt x="163931" y="240029"/>
                </a:lnTo>
                <a:lnTo>
                  <a:pt x="168360" y="236219"/>
                </a:lnTo>
                <a:lnTo>
                  <a:pt x="173354" y="236219"/>
                </a:lnTo>
                <a:lnTo>
                  <a:pt x="176185" y="233679"/>
                </a:lnTo>
                <a:lnTo>
                  <a:pt x="179454" y="228599"/>
                </a:lnTo>
                <a:close/>
              </a:path>
              <a:path w="1292860" h="1211580">
                <a:moveTo>
                  <a:pt x="1148981" y="234949"/>
                </a:moveTo>
                <a:lnTo>
                  <a:pt x="1123032" y="234949"/>
                </a:lnTo>
                <a:lnTo>
                  <a:pt x="1125838" y="238759"/>
                </a:lnTo>
                <a:lnTo>
                  <a:pt x="1128785" y="242569"/>
                </a:lnTo>
                <a:lnTo>
                  <a:pt x="1131579" y="246379"/>
                </a:lnTo>
                <a:lnTo>
                  <a:pt x="1152089" y="246379"/>
                </a:lnTo>
                <a:lnTo>
                  <a:pt x="1151569" y="243839"/>
                </a:lnTo>
                <a:lnTo>
                  <a:pt x="1153296" y="243839"/>
                </a:lnTo>
                <a:lnTo>
                  <a:pt x="1150451" y="241299"/>
                </a:lnTo>
                <a:lnTo>
                  <a:pt x="1148787" y="236219"/>
                </a:lnTo>
                <a:lnTo>
                  <a:pt x="1149924" y="236219"/>
                </a:lnTo>
                <a:lnTo>
                  <a:pt x="1148981" y="234949"/>
                </a:lnTo>
                <a:close/>
              </a:path>
              <a:path w="1292860" h="1211580">
                <a:moveTo>
                  <a:pt x="1149924" y="236219"/>
                </a:moveTo>
                <a:lnTo>
                  <a:pt x="1148787" y="236219"/>
                </a:lnTo>
                <a:lnTo>
                  <a:pt x="1152737" y="241299"/>
                </a:lnTo>
                <a:lnTo>
                  <a:pt x="1155582" y="243839"/>
                </a:lnTo>
                <a:lnTo>
                  <a:pt x="1149924" y="236219"/>
                </a:lnTo>
                <a:close/>
              </a:path>
              <a:path w="1292860" h="1211580">
                <a:moveTo>
                  <a:pt x="1106979" y="220979"/>
                </a:moveTo>
                <a:lnTo>
                  <a:pt x="1107474" y="223519"/>
                </a:lnTo>
                <a:lnTo>
                  <a:pt x="1109798" y="224789"/>
                </a:lnTo>
                <a:lnTo>
                  <a:pt x="1112935" y="226059"/>
                </a:lnTo>
                <a:lnTo>
                  <a:pt x="1113570" y="233679"/>
                </a:lnTo>
                <a:lnTo>
                  <a:pt x="1129001" y="233679"/>
                </a:lnTo>
                <a:lnTo>
                  <a:pt x="1124581" y="232409"/>
                </a:lnTo>
                <a:lnTo>
                  <a:pt x="1119158" y="228599"/>
                </a:lnTo>
                <a:lnTo>
                  <a:pt x="1115814" y="222249"/>
                </a:lnTo>
                <a:lnTo>
                  <a:pt x="1108020" y="222249"/>
                </a:lnTo>
                <a:lnTo>
                  <a:pt x="1106979" y="220979"/>
                </a:lnTo>
                <a:close/>
              </a:path>
              <a:path w="1292860" h="1211580">
                <a:moveTo>
                  <a:pt x="317179" y="96519"/>
                </a:moveTo>
                <a:lnTo>
                  <a:pt x="312783" y="96519"/>
                </a:lnTo>
                <a:lnTo>
                  <a:pt x="300965" y="102869"/>
                </a:lnTo>
                <a:lnTo>
                  <a:pt x="288584" y="110489"/>
                </a:lnTo>
                <a:lnTo>
                  <a:pt x="282495" y="113029"/>
                </a:lnTo>
                <a:lnTo>
                  <a:pt x="263610" y="125729"/>
                </a:lnTo>
                <a:lnTo>
                  <a:pt x="245360" y="139699"/>
                </a:lnTo>
                <a:lnTo>
                  <a:pt x="239201" y="143509"/>
                </a:lnTo>
                <a:lnTo>
                  <a:pt x="221827" y="158749"/>
                </a:lnTo>
                <a:lnTo>
                  <a:pt x="215756" y="162559"/>
                </a:lnTo>
                <a:lnTo>
                  <a:pt x="210283" y="167639"/>
                </a:lnTo>
                <a:lnTo>
                  <a:pt x="193658" y="182879"/>
                </a:lnTo>
                <a:lnTo>
                  <a:pt x="177783" y="199389"/>
                </a:lnTo>
                <a:lnTo>
                  <a:pt x="162623" y="214629"/>
                </a:lnTo>
                <a:lnTo>
                  <a:pt x="148142" y="231139"/>
                </a:lnTo>
                <a:lnTo>
                  <a:pt x="155495" y="228599"/>
                </a:lnTo>
                <a:lnTo>
                  <a:pt x="179454" y="228599"/>
                </a:lnTo>
                <a:lnTo>
                  <a:pt x="180272" y="227329"/>
                </a:lnTo>
                <a:lnTo>
                  <a:pt x="183981" y="222249"/>
                </a:lnTo>
                <a:lnTo>
                  <a:pt x="186686" y="222249"/>
                </a:lnTo>
                <a:lnTo>
                  <a:pt x="190229" y="217169"/>
                </a:lnTo>
                <a:lnTo>
                  <a:pt x="194077" y="212089"/>
                </a:lnTo>
                <a:lnTo>
                  <a:pt x="198018" y="212089"/>
                </a:lnTo>
                <a:lnTo>
                  <a:pt x="205025" y="205739"/>
                </a:lnTo>
                <a:lnTo>
                  <a:pt x="209178" y="201929"/>
                </a:lnTo>
                <a:lnTo>
                  <a:pt x="203564" y="201929"/>
                </a:lnTo>
                <a:lnTo>
                  <a:pt x="217875" y="187959"/>
                </a:lnTo>
                <a:lnTo>
                  <a:pt x="227010" y="181609"/>
                </a:lnTo>
                <a:lnTo>
                  <a:pt x="237281" y="176529"/>
                </a:lnTo>
                <a:lnTo>
                  <a:pt x="243724" y="171449"/>
                </a:lnTo>
                <a:lnTo>
                  <a:pt x="242298" y="171449"/>
                </a:lnTo>
                <a:lnTo>
                  <a:pt x="243671" y="168909"/>
                </a:lnTo>
                <a:lnTo>
                  <a:pt x="246935" y="166369"/>
                </a:lnTo>
                <a:lnTo>
                  <a:pt x="258047" y="158749"/>
                </a:lnTo>
                <a:lnTo>
                  <a:pt x="261489" y="157479"/>
                </a:lnTo>
                <a:lnTo>
                  <a:pt x="263851" y="156209"/>
                </a:lnTo>
                <a:lnTo>
                  <a:pt x="270999" y="149859"/>
                </a:lnTo>
                <a:lnTo>
                  <a:pt x="266294" y="149859"/>
                </a:lnTo>
                <a:lnTo>
                  <a:pt x="267356" y="148589"/>
                </a:lnTo>
                <a:lnTo>
                  <a:pt x="273070" y="144779"/>
                </a:lnTo>
                <a:lnTo>
                  <a:pt x="277224" y="140969"/>
                </a:lnTo>
                <a:lnTo>
                  <a:pt x="281426" y="135889"/>
                </a:lnTo>
                <a:lnTo>
                  <a:pt x="287283" y="130809"/>
                </a:lnTo>
                <a:lnTo>
                  <a:pt x="292720" y="130809"/>
                </a:lnTo>
                <a:lnTo>
                  <a:pt x="302408" y="124459"/>
                </a:lnTo>
                <a:lnTo>
                  <a:pt x="303615" y="121919"/>
                </a:lnTo>
                <a:lnTo>
                  <a:pt x="305114" y="118109"/>
                </a:lnTo>
                <a:lnTo>
                  <a:pt x="305583" y="116839"/>
                </a:lnTo>
                <a:lnTo>
                  <a:pt x="318436" y="109219"/>
                </a:lnTo>
                <a:lnTo>
                  <a:pt x="327427" y="109219"/>
                </a:lnTo>
                <a:lnTo>
                  <a:pt x="332063" y="105409"/>
                </a:lnTo>
                <a:lnTo>
                  <a:pt x="341309" y="100329"/>
                </a:lnTo>
                <a:lnTo>
                  <a:pt x="310753" y="100329"/>
                </a:lnTo>
                <a:lnTo>
                  <a:pt x="314943" y="97789"/>
                </a:lnTo>
                <a:lnTo>
                  <a:pt x="317179" y="96519"/>
                </a:lnTo>
                <a:close/>
              </a:path>
              <a:path w="1292860" h="1211580">
                <a:moveTo>
                  <a:pt x="1113405" y="208279"/>
                </a:moveTo>
                <a:lnTo>
                  <a:pt x="1107969" y="208279"/>
                </a:lnTo>
                <a:lnTo>
                  <a:pt x="1119920" y="218439"/>
                </a:lnTo>
                <a:lnTo>
                  <a:pt x="1125508" y="224789"/>
                </a:lnTo>
                <a:lnTo>
                  <a:pt x="1126981" y="227329"/>
                </a:lnTo>
                <a:lnTo>
                  <a:pt x="1130372" y="227329"/>
                </a:lnTo>
                <a:lnTo>
                  <a:pt x="1115437" y="209549"/>
                </a:lnTo>
                <a:lnTo>
                  <a:pt x="1113405" y="208279"/>
                </a:lnTo>
                <a:close/>
              </a:path>
              <a:path w="1292860" h="1211580">
                <a:moveTo>
                  <a:pt x="1134932" y="226059"/>
                </a:moveTo>
                <a:lnTo>
                  <a:pt x="1132569" y="226059"/>
                </a:lnTo>
                <a:lnTo>
                  <a:pt x="1130372" y="227329"/>
                </a:lnTo>
                <a:lnTo>
                  <a:pt x="1138780" y="227329"/>
                </a:lnTo>
                <a:lnTo>
                  <a:pt x="1134932" y="226059"/>
                </a:lnTo>
                <a:close/>
              </a:path>
              <a:path w="1292860" h="1211580">
                <a:moveTo>
                  <a:pt x="186686" y="222249"/>
                </a:moveTo>
                <a:lnTo>
                  <a:pt x="183981" y="222249"/>
                </a:lnTo>
                <a:lnTo>
                  <a:pt x="185035" y="224789"/>
                </a:lnTo>
                <a:lnTo>
                  <a:pt x="186686" y="222249"/>
                </a:lnTo>
                <a:close/>
              </a:path>
              <a:path w="1292860" h="1211580">
                <a:moveTo>
                  <a:pt x="198018" y="212089"/>
                </a:moveTo>
                <a:lnTo>
                  <a:pt x="194077" y="212089"/>
                </a:lnTo>
                <a:lnTo>
                  <a:pt x="189556" y="222249"/>
                </a:lnTo>
                <a:lnTo>
                  <a:pt x="193836" y="215899"/>
                </a:lnTo>
                <a:lnTo>
                  <a:pt x="198018" y="212089"/>
                </a:lnTo>
                <a:close/>
              </a:path>
              <a:path w="1292860" h="1211580">
                <a:moveTo>
                  <a:pt x="1104083" y="215899"/>
                </a:moveTo>
                <a:lnTo>
                  <a:pt x="1103461" y="217169"/>
                </a:lnTo>
                <a:lnTo>
                  <a:pt x="1104820" y="218439"/>
                </a:lnTo>
                <a:lnTo>
                  <a:pt x="1107106" y="219709"/>
                </a:lnTo>
                <a:lnTo>
                  <a:pt x="1109481" y="222249"/>
                </a:lnTo>
                <a:lnTo>
                  <a:pt x="1115814" y="222249"/>
                </a:lnTo>
                <a:lnTo>
                  <a:pt x="1115145" y="220979"/>
                </a:lnTo>
                <a:lnTo>
                  <a:pt x="1109570" y="217169"/>
                </a:lnTo>
                <a:lnTo>
                  <a:pt x="1104083" y="215899"/>
                </a:lnTo>
                <a:close/>
              </a:path>
              <a:path w="1292860" h="1211580">
                <a:moveTo>
                  <a:pt x="1110603" y="205739"/>
                </a:moveTo>
                <a:lnTo>
                  <a:pt x="1093263" y="205739"/>
                </a:lnTo>
                <a:lnTo>
                  <a:pt x="1097179" y="207009"/>
                </a:lnTo>
                <a:lnTo>
                  <a:pt x="1104741" y="210819"/>
                </a:lnTo>
                <a:lnTo>
                  <a:pt x="1113824" y="218439"/>
                </a:lnTo>
                <a:lnTo>
                  <a:pt x="1109463" y="209549"/>
                </a:lnTo>
                <a:lnTo>
                  <a:pt x="1107969" y="208279"/>
                </a:lnTo>
                <a:lnTo>
                  <a:pt x="1113405" y="208279"/>
                </a:lnTo>
                <a:lnTo>
                  <a:pt x="1111373" y="207009"/>
                </a:lnTo>
                <a:lnTo>
                  <a:pt x="1110603" y="205739"/>
                </a:lnTo>
                <a:close/>
              </a:path>
              <a:path w="1292860" h="1211580">
                <a:moveTo>
                  <a:pt x="1048038" y="168909"/>
                </a:moveTo>
                <a:lnTo>
                  <a:pt x="1048241" y="171449"/>
                </a:lnTo>
                <a:lnTo>
                  <a:pt x="1060277" y="179069"/>
                </a:lnTo>
                <a:lnTo>
                  <a:pt x="1067382" y="184149"/>
                </a:lnTo>
                <a:lnTo>
                  <a:pt x="1073861" y="189229"/>
                </a:lnTo>
                <a:lnTo>
                  <a:pt x="1084017" y="195579"/>
                </a:lnTo>
                <a:lnTo>
                  <a:pt x="1089720" y="203199"/>
                </a:lnTo>
                <a:lnTo>
                  <a:pt x="1095117" y="210819"/>
                </a:lnTo>
                <a:lnTo>
                  <a:pt x="1093263" y="205739"/>
                </a:lnTo>
                <a:lnTo>
                  <a:pt x="1110603" y="205739"/>
                </a:lnTo>
                <a:lnTo>
                  <a:pt x="1109833" y="204469"/>
                </a:lnTo>
                <a:lnTo>
                  <a:pt x="1109109" y="201929"/>
                </a:lnTo>
                <a:lnTo>
                  <a:pt x="1110891" y="201929"/>
                </a:lnTo>
                <a:lnTo>
                  <a:pt x="1108560" y="199389"/>
                </a:lnTo>
                <a:lnTo>
                  <a:pt x="1102821" y="193039"/>
                </a:lnTo>
                <a:lnTo>
                  <a:pt x="1096463" y="186689"/>
                </a:lnTo>
                <a:lnTo>
                  <a:pt x="1087802" y="177799"/>
                </a:lnTo>
                <a:lnTo>
                  <a:pt x="1082273" y="172719"/>
                </a:lnTo>
                <a:lnTo>
                  <a:pt x="1053931" y="172719"/>
                </a:lnTo>
                <a:lnTo>
                  <a:pt x="1048038" y="168909"/>
                </a:lnTo>
                <a:close/>
              </a:path>
              <a:path w="1292860" h="1211580">
                <a:moveTo>
                  <a:pt x="1110891" y="201929"/>
                </a:moveTo>
                <a:lnTo>
                  <a:pt x="1109109" y="201929"/>
                </a:lnTo>
                <a:lnTo>
                  <a:pt x="1110762" y="203199"/>
                </a:lnTo>
                <a:lnTo>
                  <a:pt x="1116351" y="208279"/>
                </a:lnTo>
                <a:lnTo>
                  <a:pt x="1113222" y="204469"/>
                </a:lnTo>
                <a:lnTo>
                  <a:pt x="1110891" y="201929"/>
                </a:lnTo>
                <a:close/>
              </a:path>
              <a:path w="1292860" h="1211580">
                <a:moveTo>
                  <a:pt x="207699" y="199389"/>
                </a:moveTo>
                <a:lnTo>
                  <a:pt x="203564" y="201929"/>
                </a:lnTo>
                <a:lnTo>
                  <a:pt x="208124" y="201929"/>
                </a:lnTo>
                <a:lnTo>
                  <a:pt x="207699" y="199389"/>
                </a:lnTo>
                <a:close/>
              </a:path>
              <a:path w="1292860" h="1211580">
                <a:moveTo>
                  <a:pt x="210372" y="200834"/>
                </a:moveTo>
                <a:lnTo>
                  <a:pt x="208124" y="201929"/>
                </a:lnTo>
                <a:lnTo>
                  <a:pt x="209178" y="201929"/>
                </a:lnTo>
                <a:lnTo>
                  <a:pt x="210372" y="200834"/>
                </a:lnTo>
                <a:close/>
              </a:path>
              <a:path w="1292860" h="1211580">
                <a:moveTo>
                  <a:pt x="211230" y="200243"/>
                </a:moveTo>
                <a:lnTo>
                  <a:pt x="210562" y="200659"/>
                </a:lnTo>
                <a:lnTo>
                  <a:pt x="210372" y="200834"/>
                </a:lnTo>
                <a:lnTo>
                  <a:pt x="210730" y="200659"/>
                </a:lnTo>
                <a:lnTo>
                  <a:pt x="211230" y="200243"/>
                </a:lnTo>
                <a:close/>
              </a:path>
              <a:path w="1292860" h="1211580">
                <a:moveTo>
                  <a:pt x="221408" y="191769"/>
                </a:moveTo>
                <a:lnTo>
                  <a:pt x="211230" y="200243"/>
                </a:lnTo>
                <a:lnTo>
                  <a:pt x="216671" y="196849"/>
                </a:lnTo>
                <a:lnTo>
                  <a:pt x="221408" y="191769"/>
                </a:lnTo>
                <a:close/>
              </a:path>
              <a:path w="1292860" h="1211580">
                <a:moveTo>
                  <a:pt x="964979" y="92709"/>
                </a:moveTo>
                <a:lnTo>
                  <a:pt x="929573" y="92709"/>
                </a:lnTo>
                <a:lnTo>
                  <a:pt x="938615" y="96519"/>
                </a:lnTo>
                <a:lnTo>
                  <a:pt x="946476" y="100329"/>
                </a:lnTo>
                <a:lnTo>
                  <a:pt x="953042" y="105409"/>
                </a:lnTo>
                <a:lnTo>
                  <a:pt x="966129" y="111759"/>
                </a:lnTo>
                <a:lnTo>
                  <a:pt x="972068" y="114299"/>
                </a:lnTo>
                <a:lnTo>
                  <a:pt x="985440" y="121919"/>
                </a:lnTo>
                <a:lnTo>
                  <a:pt x="989302" y="124459"/>
                </a:lnTo>
                <a:lnTo>
                  <a:pt x="988143" y="125729"/>
                </a:lnTo>
                <a:lnTo>
                  <a:pt x="985732" y="125729"/>
                </a:lnTo>
                <a:lnTo>
                  <a:pt x="989390" y="126999"/>
                </a:lnTo>
                <a:lnTo>
                  <a:pt x="993174" y="128269"/>
                </a:lnTo>
                <a:lnTo>
                  <a:pt x="996768" y="129539"/>
                </a:lnTo>
                <a:lnTo>
                  <a:pt x="999003" y="130809"/>
                </a:lnTo>
                <a:lnTo>
                  <a:pt x="997187" y="130809"/>
                </a:lnTo>
                <a:lnTo>
                  <a:pt x="1001338" y="133349"/>
                </a:lnTo>
                <a:lnTo>
                  <a:pt x="1005983" y="133349"/>
                </a:lnTo>
                <a:lnTo>
                  <a:pt x="1012656" y="137159"/>
                </a:lnTo>
                <a:lnTo>
                  <a:pt x="1015386" y="137159"/>
                </a:lnTo>
                <a:lnTo>
                  <a:pt x="1021114" y="142239"/>
                </a:lnTo>
                <a:lnTo>
                  <a:pt x="1027744" y="149859"/>
                </a:lnTo>
                <a:lnTo>
                  <a:pt x="1033052" y="154939"/>
                </a:lnTo>
                <a:lnTo>
                  <a:pt x="1038815" y="160019"/>
                </a:lnTo>
                <a:lnTo>
                  <a:pt x="1044878" y="165099"/>
                </a:lnTo>
                <a:lnTo>
                  <a:pt x="1051086" y="168909"/>
                </a:lnTo>
                <a:lnTo>
                  <a:pt x="1053931" y="172719"/>
                </a:lnTo>
                <a:lnTo>
                  <a:pt x="1082273" y="172719"/>
                </a:lnTo>
                <a:lnTo>
                  <a:pt x="1080891" y="171449"/>
                </a:lnTo>
                <a:lnTo>
                  <a:pt x="1078048" y="171449"/>
                </a:lnTo>
                <a:lnTo>
                  <a:pt x="1076677" y="168909"/>
                </a:lnTo>
                <a:lnTo>
                  <a:pt x="1069273" y="163829"/>
                </a:lnTo>
                <a:lnTo>
                  <a:pt x="1067342" y="162559"/>
                </a:lnTo>
                <a:lnTo>
                  <a:pt x="1058734" y="154939"/>
                </a:lnTo>
                <a:lnTo>
                  <a:pt x="1052472" y="148589"/>
                </a:lnTo>
                <a:lnTo>
                  <a:pt x="1046070" y="143509"/>
                </a:lnTo>
                <a:lnTo>
                  <a:pt x="1042458" y="140969"/>
                </a:lnTo>
                <a:lnTo>
                  <a:pt x="1040761" y="140969"/>
                </a:lnTo>
                <a:lnTo>
                  <a:pt x="1036595" y="139699"/>
                </a:lnTo>
                <a:lnTo>
                  <a:pt x="1033420" y="137159"/>
                </a:lnTo>
                <a:lnTo>
                  <a:pt x="1029763" y="134619"/>
                </a:lnTo>
                <a:lnTo>
                  <a:pt x="1026054" y="130809"/>
                </a:lnTo>
                <a:lnTo>
                  <a:pt x="1021686" y="126999"/>
                </a:lnTo>
                <a:lnTo>
                  <a:pt x="1019603" y="125729"/>
                </a:lnTo>
                <a:lnTo>
                  <a:pt x="988143" y="125729"/>
                </a:lnTo>
                <a:lnTo>
                  <a:pt x="985706" y="124459"/>
                </a:lnTo>
                <a:lnTo>
                  <a:pt x="1017520" y="124459"/>
                </a:lnTo>
                <a:lnTo>
                  <a:pt x="1015437" y="123189"/>
                </a:lnTo>
                <a:lnTo>
                  <a:pt x="1016034" y="123189"/>
                </a:lnTo>
                <a:lnTo>
                  <a:pt x="1002928" y="111759"/>
                </a:lnTo>
                <a:lnTo>
                  <a:pt x="999372" y="110489"/>
                </a:lnTo>
                <a:lnTo>
                  <a:pt x="996159" y="107949"/>
                </a:lnTo>
                <a:lnTo>
                  <a:pt x="992857" y="106679"/>
                </a:lnTo>
                <a:lnTo>
                  <a:pt x="989859" y="105409"/>
                </a:lnTo>
                <a:lnTo>
                  <a:pt x="980758" y="97789"/>
                </a:lnTo>
                <a:lnTo>
                  <a:pt x="976486" y="97789"/>
                </a:lnTo>
                <a:lnTo>
                  <a:pt x="970047" y="96519"/>
                </a:lnTo>
                <a:lnTo>
                  <a:pt x="964979" y="92709"/>
                </a:lnTo>
                <a:close/>
              </a:path>
              <a:path w="1292860" h="1211580">
                <a:moveTo>
                  <a:pt x="245180" y="170302"/>
                </a:moveTo>
                <a:lnTo>
                  <a:pt x="242298" y="171449"/>
                </a:lnTo>
                <a:lnTo>
                  <a:pt x="243724" y="171449"/>
                </a:lnTo>
                <a:lnTo>
                  <a:pt x="245180" y="170302"/>
                </a:lnTo>
                <a:close/>
              </a:path>
              <a:path w="1292860" h="1211580">
                <a:moveTo>
                  <a:pt x="1079509" y="170179"/>
                </a:moveTo>
                <a:lnTo>
                  <a:pt x="1078048" y="171449"/>
                </a:lnTo>
                <a:lnTo>
                  <a:pt x="1080891" y="171449"/>
                </a:lnTo>
                <a:lnTo>
                  <a:pt x="1079509" y="170179"/>
                </a:lnTo>
                <a:close/>
              </a:path>
              <a:path w="1292860" h="1211580">
                <a:moveTo>
                  <a:pt x="254999" y="162559"/>
                </a:moveTo>
                <a:lnTo>
                  <a:pt x="245180" y="170302"/>
                </a:lnTo>
                <a:lnTo>
                  <a:pt x="245487" y="170179"/>
                </a:lnTo>
                <a:lnTo>
                  <a:pt x="250600" y="166369"/>
                </a:lnTo>
                <a:lnTo>
                  <a:pt x="254999" y="162559"/>
                </a:lnTo>
                <a:close/>
              </a:path>
              <a:path w="1292860" h="1211580">
                <a:moveTo>
                  <a:pt x="272429" y="148589"/>
                </a:moveTo>
                <a:lnTo>
                  <a:pt x="270614" y="148589"/>
                </a:lnTo>
                <a:lnTo>
                  <a:pt x="266294" y="149859"/>
                </a:lnTo>
                <a:lnTo>
                  <a:pt x="270999" y="149859"/>
                </a:lnTo>
                <a:lnTo>
                  <a:pt x="272429" y="148589"/>
                </a:lnTo>
                <a:close/>
              </a:path>
              <a:path w="1292860" h="1211580">
                <a:moveTo>
                  <a:pt x="1037040" y="137159"/>
                </a:moveTo>
                <a:lnTo>
                  <a:pt x="1040761" y="140969"/>
                </a:lnTo>
                <a:lnTo>
                  <a:pt x="1042458" y="140969"/>
                </a:lnTo>
                <a:lnTo>
                  <a:pt x="1037040" y="137159"/>
                </a:lnTo>
                <a:close/>
              </a:path>
              <a:path w="1292860" h="1211580">
                <a:moveTo>
                  <a:pt x="292720" y="130809"/>
                </a:moveTo>
                <a:lnTo>
                  <a:pt x="287283" y="130809"/>
                </a:lnTo>
                <a:lnTo>
                  <a:pt x="288845" y="133349"/>
                </a:lnTo>
                <a:lnTo>
                  <a:pt x="292720" y="130809"/>
                </a:lnTo>
                <a:close/>
              </a:path>
              <a:path w="1292860" h="1211580">
                <a:moveTo>
                  <a:pt x="327427" y="109219"/>
                </a:moveTo>
                <a:lnTo>
                  <a:pt x="318436" y="109219"/>
                </a:lnTo>
                <a:lnTo>
                  <a:pt x="309952" y="119379"/>
                </a:lnTo>
                <a:lnTo>
                  <a:pt x="322246" y="110489"/>
                </a:lnTo>
                <a:lnTo>
                  <a:pt x="325856" y="110489"/>
                </a:lnTo>
                <a:lnTo>
                  <a:pt x="327427" y="109219"/>
                </a:lnTo>
                <a:close/>
              </a:path>
              <a:path w="1292860" h="1211580">
                <a:moveTo>
                  <a:pt x="325856" y="110489"/>
                </a:moveTo>
                <a:lnTo>
                  <a:pt x="322246" y="110489"/>
                </a:lnTo>
                <a:lnTo>
                  <a:pt x="321141" y="114299"/>
                </a:lnTo>
                <a:lnTo>
                  <a:pt x="325856" y="110489"/>
                </a:lnTo>
                <a:close/>
              </a:path>
              <a:path w="1292860" h="1211580">
                <a:moveTo>
                  <a:pt x="363201" y="85089"/>
                </a:moveTo>
                <a:lnTo>
                  <a:pt x="332487" y="85089"/>
                </a:lnTo>
                <a:lnTo>
                  <a:pt x="331836" y="87629"/>
                </a:lnTo>
                <a:lnTo>
                  <a:pt x="328263" y="91439"/>
                </a:lnTo>
                <a:lnTo>
                  <a:pt x="330996" y="91439"/>
                </a:lnTo>
                <a:lnTo>
                  <a:pt x="322335" y="96519"/>
                </a:lnTo>
                <a:lnTo>
                  <a:pt x="314402" y="100329"/>
                </a:lnTo>
                <a:lnTo>
                  <a:pt x="341309" y="100329"/>
                </a:lnTo>
                <a:lnTo>
                  <a:pt x="346096" y="97789"/>
                </a:lnTo>
                <a:lnTo>
                  <a:pt x="353285" y="95249"/>
                </a:lnTo>
                <a:lnTo>
                  <a:pt x="349132" y="95249"/>
                </a:lnTo>
                <a:lnTo>
                  <a:pt x="352929" y="90169"/>
                </a:lnTo>
                <a:lnTo>
                  <a:pt x="363201" y="85089"/>
                </a:lnTo>
                <a:close/>
              </a:path>
              <a:path w="1292860" h="1211580">
                <a:moveTo>
                  <a:pt x="947277" y="80009"/>
                </a:moveTo>
                <a:lnTo>
                  <a:pt x="904058" y="80009"/>
                </a:lnTo>
                <a:lnTo>
                  <a:pt x="911323" y="81279"/>
                </a:lnTo>
                <a:lnTo>
                  <a:pt x="923680" y="87629"/>
                </a:lnTo>
                <a:lnTo>
                  <a:pt x="924823" y="92709"/>
                </a:lnTo>
                <a:lnTo>
                  <a:pt x="926715" y="95249"/>
                </a:lnTo>
                <a:lnTo>
                  <a:pt x="933386" y="97789"/>
                </a:lnTo>
                <a:lnTo>
                  <a:pt x="931084" y="95249"/>
                </a:lnTo>
                <a:lnTo>
                  <a:pt x="929573" y="92709"/>
                </a:lnTo>
                <a:lnTo>
                  <a:pt x="964979" y="92709"/>
                </a:lnTo>
                <a:lnTo>
                  <a:pt x="959911" y="88899"/>
                </a:lnTo>
                <a:lnTo>
                  <a:pt x="947277" y="80009"/>
                </a:lnTo>
                <a:close/>
              </a:path>
              <a:path w="1292860" h="1211580">
                <a:moveTo>
                  <a:pt x="976207" y="93979"/>
                </a:moveTo>
                <a:lnTo>
                  <a:pt x="976486" y="97789"/>
                </a:lnTo>
                <a:lnTo>
                  <a:pt x="980758" y="97789"/>
                </a:lnTo>
                <a:lnTo>
                  <a:pt x="976207" y="93979"/>
                </a:lnTo>
                <a:close/>
              </a:path>
              <a:path w="1292860" h="1211580">
                <a:moveTo>
                  <a:pt x="387424" y="78739"/>
                </a:moveTo>
                <a:lnTo>
                  <a:pt x="379942" y="78739"/>
                </a:lnTo>
                <a:lnTo>
                  <a:pt x="376513" y="82549"/>
                </a:lnTo>
                <a:lnTo>
                  <a:pt x="372982" y="86359"/>
                </a:lnTo>
                <a:lnTo>
                  <a:pt x="364054" y="87629"/>
                </a:lnTo>
                <a:lnTo>
                  <a:pt x="363622" y="88899"/>
                </a:lnTo>
                <a:lnTo>
                  <a:pt x="360765" y="91439"/>
                </a:lnTo>
                <a:lnTo>
                  <a:pt x="360320" y="92709"/>
                </a:lnTo>
                <a:lnTo>
                  <a:pt x="368379" y="88899"/>
                </a:lnTo>
                <a:lnTo>
                  <a:pt x="376738" y="85089"/>
                </a:lnTo>
                <a:lnTo>
                  <a:pt x="384473" y="81279"/>
                </a:lnTo>
                <a:lnTo>
                  <a:pt x="383193" y="81279"/>
                </a:lnTo>
                <a:lnTo>
                  <a:pt x="384920" y="80009"/>
                </a:lnTo>
                <a:lnTo>
                  <a:pt x="385309" y="80009"/>
                </a:lnTo>
                <a:lnTo>
                  <a:pt x="387424" y="78739"/>
                </a:lnTo>
                <a:close/>
              </a:path>
              <a:path w="1292860" h="1211580">
                <a:moveTo>
                  <a:pt x="432799" y="34289"/>
                </a:moveTo>
                <a:lnTo>
                  <a:pt x="426311" y="36829"/>
                </a:lnTo>
                <a:lnTo>
                  <a:pt x="419520" y="39369"/>
                </a:lnTo>
                <a:lnTo>
                  <a:pt x="390894" y="49529"/>
                </a:lnTo>
                <a:lnTo>
                  <a:pt x="383863" y="53339"/>
                </a:lnTo>
                <a:lnTo>
                  <a:pt x="376996" y="54609"/>
                </a:lnTo>
                <a:lnTo>
                  <a:pt x="370421" y="57149"/>
                </a:lnTo>
                <a:lnTo>
                  <a:pt x="364318" y="60959"/>
                </a:lnTo>
                <a:lnTo>
                  <a:pt x="358715" y="63499"/>
                </a:lnTo>
                <a:lnTo>
                  <a:pt x="353640" y="66039"/>
                </a:lnTo>
                <a:lnTo>
                  <a:pt x="347328" y="69849"/>
                </a:lnTo>
                <a:lnTo>
                  <a:pt x="342629" y="73659"/>
                </a:lnTo>
                <a:lnTo>
                  <a:pt x="340889" y="77469"/>
                </a:lnTo>
                <a:lnTo>
                  <a:pt x="320989" y="91439"/>
                </a:lnTo>
                <a:lnTo>
                  <a:pt x="332487" y="85089"/>
                </a:lnTo>
                <a:lnTo>
                  <a:pt x="363201" y="85089"/>
                </a:lnTo>
                <a:lnTo>
                  <a:pt x="365769" y="83819"/>
                </a:lnTo>
                <a:lnTo>
                  <a:pt x="369432" y="82549"/>
                </a:lnTo>
                <a:lnTo>
                  <a:pt x="371471" y="82549"/>
                </a:lnTo>
                <a:lnTo>
                  <a:pt x="379942" y="78739"/>
                </a:lnTo>
                <a:lnTo>
                  <a:pt x="387424" y="78739"/>
                </a:lnTo>
                <a:lnTo>
                  <a:pt x="408580" y="66039"/>
                </a:lnTo>
                <a:lnTo>
                  <a:pt x="413292" y="64769"/>
                </a:lnTo>
                <a:lnTo>
                  <a:pt x="415896" y="64769"/>
                </a:lnTo>
                <a:lnTo>
                  <a:pt x="423960" y="60959"/>
                </a:lnTo>
                <a:lnTo>
                  <a:pt x="432865" y="60959"/>
                </a:lnTo>
                <a:lnTo>
                  <a:pt x="437892" y="58419"/>
                </a:lnTo>
                <a:lnTo>
                  <a:pt x="439937" y="58419"/>
                </a:lnTo>
                <a:lnTo>
                  <a:pt x="452256" y="57149"/>
                </a:lnTo>
                <a:lnTo>
                  <a:pt x="454887" y="57149"/>
                </a:lnTo>
                <a:lnTo>
                  <a:pt x="461082" y="54609"/>
                </a:lnTo>
                <a:lnTo>
                  <a:pt x="467640" y="52069"/>
                </a:lnTo>
                <a:lnTo>
                  <a:pt x="474557" y="49529"/>
                </a:lnTo>
                <a:lnTo>
                  <a:pt x="489135" y="44449"/>
                </a:lnTo>
                <a:lnTo>
                  <a:pt x="496644" y="41909"/>
                </a:lnTo>
                <a:lnTo>
                  <a:pt x="504237" y="40639"/>
                </a:lnTo>
                <a:lnTo>
                  <a:pt x="505177" y="39369"/>
                </a:lnTo>
                <a:lnTo>
                  <a:pt x="507171" y="39369"/>
                </a:lnTo>
                <a:lnTo>
                  <a:pt x="511362" y="38099"/>
                </a:lnTo>
                <a:lnTo>
                  <a:pt x="518334" y="36829"/>
                </a:lnTo>
                <a:lnTo>
                  <a:pt x="429802" y="36829"/>
                </a:lnTo>
                <a:lnTo>
                  <a:pt x="430437" y="35559"/>
                </a:lnTo>
                <a:lnTo>
                  <a:pt x="432799" y="34289"/>
                </a:lnTo>
                <a:close/>
              </a:path>
              <a:path w="1292860" h="1211580">
                <a:moveTo>
                  <a:pt x="371471" y="82549"/>
                </a:moveTo>
                <a:lnTo>
                  <a:pt x="369432" y="82549"/>
                </a:lnTo>
                <a:lnTo>
                  <a:pt x="369650" y="83819"/>
                </a:lnTo>
                <a:lnTo>
                  <a:pt x="371471" y="82549"/>
                </a:lnTo>
                <a:close/>
              </a:path>
              <a:path w="1292860" h="1211580">
                <a:moveTo>
                  <a:pt x="907868" y="53339"/>
                </a:moveTo>
                <a:lnTo>
                  <a:pt x="846730" y="53339"/>
                </a:lnTo>
                <a:lnTo>
                  <a:pt x="849855" y="55879"/>
                </a:lnTo>
                <a:lnTo>
                  <a:pt x="856226" y="58330"/>
                </a:lnTo>
                <a:lnTo>
                  <a:pt x="856827" y="58419"/>
                </a:lnTo>
                <a:lnTo>
                  <a:pt x="861310" y="60959"/>
                </a:lnTo>
                <a:lnTo>
                  <a:pt x="867127" y="63499"/>
                </a:lnTo>
                <a:lnTo>
                  <a:pt x="876372" y="66039"/>
                </a:lnTo>
                <a:lnTo>
                  <a:pt x="875445" y="68579"/>
                </a:lnTo>
                <a:lnTo>
                  <a:pt x="884297" y="71119"/>
                </a:lnTo>
                <a:lnTo>
                  <a:pt x="894736" y="74929"/>
                </a:lnTo>
                <a:lnTo>
                  <a:pt x="892641" y="77469"/>
                </a:lnTo>
                <a:lnTo>
                  <a:pt x="904211" y="82549"/>
                </a:lnTo>
                <a:lnTo>
                  <a:pt x="904058" y="80009"/>
                </a:lnTo>
                <a:lnTo>
                  <a:pt x="947277" y="80009"/>
                </a:lnTo>
                <a:lnTo>
                  <a:pt x="942633" y="77469"/>
                </a:lnTo>
                <a:lnTo>
                  <a:pt x="939009" y="77469"/>
                </a:lnTo>
                <a:lnTo>
                  <a:pt x="933751" y="74929"/>
                </a:lnTo>
                <a:lnTo>
                  <a:pt x="928061" y="69849"/>
                </a:lnTo>
                <a:lnTo>
                  <a:pt x="914582" y="58306"/>
                </a:lnTo>
                <a:lnTo>
                  <a:pt x="910294" y="54609"/>
                </a:lnTo>
                <a:lnTo>
                  <a:pt x="907868" y="53339"/>
                </a:lnTo>
                <a:close/>
              </a:path>
              <a:path w="1292860" h="1211580">
                <a:moveTo>
                  <a:pt x="385309" y="80009"/>
                </a:moveTo>
                <a:lnTo>
                  <a:pt x="384920" y="80009"/>
                </a:lnTo>
                <a:lnTo>
                  <a:pt x="383193" y="81279"/>
                </a:lnTo>
                <a:lnTo>
                  <a:pt x="385309" y="80009"/>
                </a:lnTo>
                <a:close/>
              </a:path>
              <a:path w="1292860" h="1211580">
                <a:moveTo>
                  <a:pt x="387567" y="80009"/>
                </a:moveTo>
                <a:lnTo>
                  <a:pt x="385309" y="80009"/>
                </a:lnTo>
                <a:lnTo>
                  <a:pt x="383193" y="81279"/>
                </a:lnTo>
                <a:lnTo>
                  <a:pt x="384473" y="81279"/>
                </a:lnTo>
                <a:lnTo>
                  <a:pt x="387567" y="80009"/>
                </a:lnTo>
                <a:close/>
              </a:path>
              <a:path w="1292860" h="1211580">
                <a:moveTo>
                  <a:pt x="390661" y="78739"/>
                </a:moveTo>
                <a:lnTo>
                  <a:pt x="387567" y="80009"/>
                </a:lnTo>
                <a:lnTo>
                  <a:pt x="388057" y="80009"/>
                </a:lnTo>
                <a:lnTo>
                  <a:pt x="390661" y="78739"/>
                </a:lnTo>
                <a:close/>
              </a:path>
              <a:path w="1292860" h="1211580">
                <a:moveTo>
                  <a:pt x="933344" y="72389"/>
                </a:moveTo>
                <a:lnTo>
                  <a:pt x="939009" y="77469"/>
                </a:lnTo>
                <a:lnTo>
                  <a:pt x="942633" y="77469"/>
                </a:lnTo>
                <a:lnTo>
                  <a:pt x="933344" y="72389"/>
                </a:lnTo>
                <a:close/>
              </a:path>
              <a:path w="1292860" h="1211580">
                <a:moveTo>
                  <a:pt x="835313" y="54609"/>
                </a:moveTo>
                <a:lnTo>
                  <a:pt x="865806" y="69849"/>
                </a:lnTo>
                <a:lnTo>
                  <a:pt x="869476" y="72389"/>
                </a:lnTo>
                <a:lnTo>
                  <a:pt x="867851" y="71119"/>
                </a:lnTo>
                <a:lnTo>
                  <a:pt x="860700" y="66039"/>
                </a:lnTo>
                <a:lnTo>
                  <a:pt x="855709" y="63499"/>
                </a:lnTo>
                <a:lnTo>
                  <a:pt x="850782" y="59689"/>
                </a:lnTo>
                <a:lnTo>
                  <a:pt x="849451" y="58327"/>
                </a:lnTo>
                <a:lnTo>
                  <a:pt x="835313" y="54609"/>
                </a:lnTo>
                <a:close/>
              </a:path>
              <a:path w="1292860" h="1211580">
                <a:moveTo>
                  <a:pt x="423649" y="65617"/>
                </a:moveTo>
                <a:lnTo>
                  <a:pt x="412759" y="71119"/>
                </a:lnTo>
                <a:lnTo>
                  <a:pt x="423859" y="66039"/>
                </a:lnTo>
                <a:lnTo>
                  <a:pt x="423649" y="65617"/>
                </a:lnTo>
                <a:close/>
              </a:path>
              <a:path w="1292860" h="1211580">
                <a:moveTo>
                  <a:pt x="415896" y="64769"/>
                </a:moveTo>
                <a:lnTo>
                  <a:pt x="413292" y="64769"/>
                </a:lnTo>
                <a:lnTo>
                  <a:pt x="410092" y="67309"/>
                </a:lnTo>
                <a:lnTo>
                  <a:pt x="407082" y="69849"/>
                </a:lnTo>
                <a:lnTo>
                  <a:pt x="412429" y="67309"/>
                </a:lnTo>
                <a:lnTo>
                  <a:pt x="415896" y="64769"/>
                </a:lnTo>
                <a:close/>
              </a:path>
              <a:path w="1292860" h="1211580">
                <a:moveTo>
                  <a:pt x="432865" y="60959"/>
                </a:moveTo>
                <a:lnTo>
                  <a:pt x="423960" y="60959"/>
                </a:lnTo>
                <a:lnTo>
                  <a:pt x="422601" y="63499"/>
                </a:lnTo>
                <a:lnTo>
                  <a:pt x="423649" y="65617"/>
                </a:lnTo>
                <a:lnTo>
                  <a:pt x="432865" y="60959"/>
                </a:lnTo>
                <a:close/>
              </a:path>
              <a:path w="1292860" h="1211580">
                <a:moveTo>
                  <a:pt x="454887" y="57149"/>
                </a:moveTo>
                <a:lnTo>
                  <a:pt x="452256" y="57149"/>
                </a:lnTo>
                <a:lnTo>
                  <a:pt x="449055" y="58419"/>
                </a:lnTo>
                <a:lnTo>
                  <a:pt x="454887" y="57149"/>
                </a:lnTo>
                <a:close/>
              </a:path>
              <a:path w="1292860" h="1211580">
                <a:moveTo>
                  <a:pt x="849285" y="58146"/>
                </a:moveTo>
                <a:lnTo>
                  <a:pt x="849463" y="58330"/>
                </a:lnTo>
                <a:lnTo>
                  <a:pt x="849804" y="58419"/>
                </a:lnTo>
                <a:lnTo>
                  <a:pt x="849285" y="58146"/>
                </a:lnTo>
                <a:close/>
              </a:path>
              <a:path w="1292860" h="1211580">
                <a:moveTo>
                  <a:pt x="856069" y="58306"/>
                </a:moveTo>
                <a:lnTo>
                  <a:pt x="856446" y="58419"/>
                </a:lnTo>
                <a:lnTo>
                  <a:pt x="856205" y="58327"/>
                </a:lnTo>
                <a:lnTo>
                  <a:pt x="856069" y="58306"/>
                </a:lnTo>
                <a:close/>
              </a:path>
              <a:path w="1292860" h="1211580">
                <a:moveTo>
                  <a:pt x="852217" y="57149"/>
                </a:moveTo>
                <a:lnTo>
                  <a:pt x="848318" y="57149"/>
                </a:lnTo>
                <a:lnTo>
                  <a:pt x="856069" y="58306"/>
                </a:lnTo>
                <a:lnTo>
                  <a:pt x="852217" y="57149"/>
                </a:lnTo>
                <a:close/>
              </a:path>
              <a:path w="1292860" h="1211580">
                <a:moveTo>
                  <a:pt x="845500" y="56154"/>
                </a:moveTo>
                <a:lnTo>
                  <a:pt x="849285" y="58146"/>
                </a:lnTo>
                <a:lnTo>
                  <a:pt x="848318" y="57149"/>
                </a:lnTo>
                <a:lnTo>
                  <a:pt x="852217" y="57149"/>
                </a:lnTo>
                <a:lnTo>
                  <a:pt x="845500" y="56154"/>
                </a:lnTo>
                <a:close/>
              </a:path>
              <a:path w="1292860" h="1211580">
                <a:moveTo>
                  <a:pt x="841874" y="54451"/>
                </a:moveTo>
                <a:lnTo>
                  <a:pt x="841181" y="54609"/>
                </a:lnTo>
                <a:lnTo>
                  <a:pt x="843644" y="55879"/>
                </a:lnTo>
                <a:lnTo>
                  <a:pt x="845500" y="56154"/>
                </a:lnTo>
                <a:lnTo>
                  <a:pt x="842565" y="54609"/>
                </a:lnTo>
                <a:lnTo>
                  <a:pt x="841874" y="54451"/>
                </a:lnTo>
                <a:close/>
              </a:path>
              <a:path w="1292860" h="1211580">
                <a:moveTo>
                  <a:pt x="807195" y="43179"/>
                </a:moveTo>
                <a:lnTo>
                  <a:pt x="813406" y="48259"/>
                </a:lnTo>
                <a:lnTo>
                  <a:pt x="816644" y="48259"/>
                </a:lnTo>
                <a:lnTo>
                  <a:pt x="828163" y="50799"/>
                </a:lnTo>
                <a:lnTo>
                  <a:pt x="837040" y="53339"/>
                </a:lnTo>
                <a:lnTo>
                  <a:pt x="841874" y="54451"/>
                </a:lnTo>
                <a:lnTo>
                  <a:pt x="846730" y="53339"/>
                </a:lnTo>
                <a:lnTo>
                  <a:pt x="907868" y="53339"/>
                </a:lnTo>
                <a:lnTo>
                  <a:pt x="905443" y="52069"/>
                </a:lnTo>
                <a:lnTo>
                  <a:pt x="903461" y="50799"/>
                </a:lnTo>
                <a:lnTo>
                  <a:pt x="897746" y="50799"/>
                </a:lnTo>
                <a:lnTo>
                  <a:pt x="887713" y="46989"/>
                </a:lnTo>
                <a:lnTo>
                  <a:pt x="887264" y="45719"/>
                </a:lnTo>
                <a:lnTo>
                  <a:pt x="822318" y="45719"/>
                </a:lnTo>
                <a:lnTo>
                  <a:pt x="815259" y="44449"/>
                </a:lnTo>
                <a:lnTo>
                  <a:pt x="807195" y="43179"/>
                </a:lnTo>
                <a:close/>
              </a:path>
              <a:path w="1292860" h="1211580">
                <a:moveTo>
                  <a:pt x="899982" y="45719"/>
                </a:moveTo>
                <a:lnTo>
                  <a:pt x="898737" y="46989"/>
                </a:lnTo>
                <a:lnTo>
                  <a:pt x="897645" y="49529"/>
                </a:lnTo>
                <a:lnTo>
                  <a:pt x="897746" y="50799"/>
                </a:lnTo>
                <a:lnTo>
                  <a:pt x="903461" y="50799"/>
                </a:lnTo>
                <a:lnTo>
                  <a:pt x="909189" y="52069"/>
                </a:lnTo>
                <a:lnTo>
                  <a:pt x="912377" y="53339"/>
                </a:lnTo>
                <a:lnTo>
                  <a:pt x="899982" y="45719"/>
                </a:lnTo>
                <a:close/>
              </a:path>
              <a:path w="1292860" h="1211580">
                <a:moveTo>
                  <a:pt x="807792" y="40639"/>
                </a:moveTo>
                <a:lnTo>
                  <a:pt x="809367" y="41909"/>
                </a:lnTo>
                <a:lnTo>
                  <a:pt x="825267" y="44449"/>
                </a:lnTo>
                <a:lnTo>
                  <a:pt x="826333" y="45719"/>
                </a:lnTo>
                <a:lnTo>
                  <a:pt x="887264" y="45719"/>
                </a:lnTo>
                <a:lnTo>
                  <a:pt x="888178" y="44449"/>
                </a:lnTo>
                <a:lnTo>
                  <a:pt x="887161" y="43179"/>
                </a:lnTo>
                <a:lnTo>
                  <a:pt x="818346" y="43179"/>
                </a:lnTo>
                <a:lnTo>
                  <a:pt x="807792" y="40639"/>
                </a:lnTo>
                <a:close/>
              </a:path>
              <a:path w="1292860" h="1211580">
                <a:moveTo>
                  <a:pt x="819629" y="25399"/>
                </a:moveTo>
                <a:lnTo>
                  <a:pt x="725948" y="25399"/>
                </a:lnTo>
                <a:lnTo>
                  <a:pt x="739581" y="26669"/>
                </a:lnTo>
                <a:lnTo>
                  <a:pt x="747950" y="29209"/>
                </a:lnTo>
                <a:lnTo>
                  <a:pt x="753538" y="30479"/>
                </a:lnTo>
                <a:lnTo>
                  <a:pt x="747721" y="30479"/>
                </a:lnTo>
                <a:lnTo>
                  <a:pt x="766644" y="33019"/>
                </a:lnTo>
                <a:lnTo>
                  <a:pt x="771515" y="34168"/>
                </a:lnTo>
                <a:lnTo>
                  <a:pt x="779290" y="35559"/>
                </a:lnTo>
                <a:lnTo>
                  <a:pt x="786344" y="38099"/>
                </a:lnTo>
                <a:lnTo>
                  <a:pt x="793390" y="39369"/>
                </a:lnTo>
                <a:lnTo>
                  <a:pt x="806992" y="39369"/>
                </a:lnTo>
                <a:lnTo>
                  <a:pt x="811551" y="40639"/>
                </a:lnTo>
                <a:lnTo>
                  <a:pt x="818346" y="43179"/>
                </a:lnTo>
                <a:lnTo>
                  <a:pt x="887161" y="43179"/>
                </a:lnTo>
                <a:lnTo>
                  <a:pt x="880919" y="39369"/>
                </a:lnTo>
                <a:lnTo>
                  <a:pt x="879395" y="38099"/>
                </a:lnTo>
                <a:lnTo>
                  <a:pt x="876055" y="36829"/>
                </a:lnTo>
                <a:lnTo>
                  <a:pt x="871661" y="35559"/>
                </a:lnTo>
                <a:lnTo>
                  <a:pt x="855786" y="31749"/>
                </a:lnTo>
                <a:lnTo>
                  <a:pt x="831935" y="26669"/>
                </a:lnTo>
                <a:lnTo>
                  <a:pt x="829395" y="26669"/>
                </a:lnTo>
                <a:lnTo>
                  <a:pt x="819629" y="25399"/>
                </a:lnTo>
                <a:close/>
              </a:path>
              <a:path w="1292860" h="1211580">
                <a:moveTo>
                  <a:pt x="507717" y="15239"/>
                </a:moveTo>
                <a:lnTo>
                  <a:pt x="496791" y="17779"/>
                </a:lnTo>
                <a:lnTo>
                  <a:pt x="477365" y="21589"/>
                </a:lnTo>
                <a:lnTo>
                  <a:pt x="453637" y="27939"/>
                </a:lnTo>
                <a:lnTo>
                  <a:pt x="429802" y="36829"/>
                </a:lnTo>
                <a:lnTo>
                  <a:pt x="518334" y="36829"/>
                </a:lnTo>
                <a:lnTo>
                  <a:pt x="525306" y="35559"/>
                </a:lnTo>
                <a:lnTo>
                  <a:pt x="539219" y="34289"/>
                </a:lnTo>
                <a:lnTo>
                  <a:pt x="553742" y="31749"/>
                </a:lnTo>
                <a:lnTo>
                  <a:pt x="569515" y="27939"/>
                </a:lnTo>
                <a:lnTo>
                  <a:pt x="585960" y="27939"/>
                </a:lnTo>
                <a:lnTo>
                  <a:pt x="584082" y="26669"/>
                </a:lnTo>
                <a:lnTo>
                  <a:pt x="582545" y="25399"/>
                </a:lnTo>
                <a:lnTo>
                  <a:pt x="594293" y="22859"/>
                </a:lnTo>
                <a:lnTo>
                  <a:pt x="624570" y="22859"/>
                </a:lnTo>
                <a:lnTo>
                  <a:pt x="630281" y="21589"/>
                </a:lnTo>
                <a:lnTo>
                  <a:pt x="807259" y="21589"/>
                </a:lnTo>
                <a:lnTo>
                  <a:pt x="800308" y="19049"/>
                </a:lnTo>
                <a:lnTo>
                  <a:pt x="796722" y="17779"/>
                </a:lnTo>
                <a:lnTo>
                  <a:pt x="511108" y="17779"/>
                </a:lnTo>
                <a:lnTo>
                  <a:pt x="507717" y="15239"/>
                </a:lnTo>
                <a:close/>
              </a:path>
              <a:path w="1292860" h="1211580">
                <a:moveTo>
                  <a:pt x="765095" y="33019"/>
                </a:moveTo>
                <a:lnTo>
                  <a:pt x="770442" y="34289"/>
                </a:lnTo>
                <a:lnTo>
                  <a:pt x="772029" y="34289"/>
                </a:lnTo>
                <a:lnTo>
                  <a:pt x="771515" y="34168"/>
                </a:lnTo>
                <a:lnTo>
                  <a:pt x="765095" y="33019"/>
                </a:lnTo>
                <a:close/>
              </a:path>
              <a:path w="1292860" h="1211580">
                <a:moveTo>
                  <a:pt x="585960" y="27939"/>
                </a:moveTo>
                <a:lnTo>
                  <a:pt x="569515" y="27939"/>
                </a:lnTo>
                <a:lnTo>
                  <a:pt x="582748" y="30479"/>
                </a:lnTo>
                <a:lnTo>
                  <a:pt x="587838" y="29209"/>
                </a:lnTo>
                <a:lnTo>
                  <a:pt x="585960" y="27939"/>
                </a:lnTo>
                <a:close/>
              </a:path>
              <a:path w="1292860" h="1211580">
                <a:moveTo>
                  <a:pt x="807259" y="21589"/>
                </a:moveTo>
                <a:lnTo>
                  <a:pt x="643414" y="21589"/>
                </a:lnTo>
                <a:lnTo>
                  <a:pt x="657602" y="22859"/>
                </a:lnTo>
                <a:lnTo>
                  <a:pt x="640216" y="22859"/>
                </a:lnTo>
                <a:lnTo>
                  <a:pt x="654910" y="25399"/>
                </a:lnTo>
                <a:lnTo>
                  <a:pt x="642888" y="26669"/>
                </a:lnTo>
                <a:lnTo>
                  <a:pt x="634767" y="27939"/>
                </a:lnTo>
                <a:lnTo>
                  <a:pt x="632543" y="29209"/>
                </a:lnTo>
                <a:lnTo>
                  <a:pt x="638209" y="30479"/>
                </a:lnTo>
                <a:lnTo>
                  <a:pt x="641223" y="27939"/>
                </a:lnTo>
                <a:lnTo>
                  <a:pt x="647966" y="26669"/>
                </a:lnTo>
                <a:lnTo>
                  <a:pt x="696731" y="26669"/>
                </a:lnTo>
                <a:lnTo>
                  <a:pt x="697391" y="24129"/>
                </a:lnTo>
                <a:lnTo>
                  <a:pt x="813771" y="24129"/>
                </a:lnTo>
                <a:lnTo>
                  <a:pt x="807259" y="21589"/>
                </a:lnTo>
                <a:close/>
              </a:path>
              <a:path w="1292860" h="1211580">
                <a:moveTo>
                  <a:pt x="813771" y="24129"/>
                </a:moveTo>
                <a:lnTo>
                  <a:pt x="697391" y="24129"/>
                </a:lnTo>
                <a:lnTo>
                  <a:pt x="706916" y="26669"/>
                </a:lnTo>
                <a:lnTo>
                  <a:pt x="700947" y="26669"/>
                </a:lnTo>
                <a:lnTo>
                  <a:pt x="711343" y="27939"/>
                </a:lnTo>
                <a:lnTo>
                  <a:pt x="718106" y="26669"/>
                </a:lnTo>
                <a:lnTo>
                  <a:pt x="725948" y="25399"/>
                </a:lnTo>
                <a:lnTo>
                  <a:pt x="819629" y="25399"/>
                </a:lnTo>
                <a:lnTo>
                  <a:pt x="813771" y="24129"/>
                </a:lnTo>
                <a:close/>
              </a:path>
              <a:path w="1292860" h="1211580">
                <a:moveTo>
                  <a:pt x="624570" y="22859"/>
                </a:moveTo>
                <a:lnTo>
                  <a:pt x="607127" y="22859"/>
                </a:lnTo>
                <a:lnTo>
                  <a:pt x="607192" y="25399"/>
                </a:lnTo>
                <a:lnTo>
                  <a:pt x="609799" y="26669"/>
                </a:lnTo>
                <a:lnTo>
                  <a:pt x="618858" y="24129"/>
                </a:lnTo>
                <a:lnTo>
                  <a:pt x="624570" y="22859"/>
                </a:lnTo>
                <a:close/>
              </a:path>
              <a:path w="1292860" h="1211580">
                <a:moveTo>
                  <a:pt x="821940" y="21589"/>
                </a:moveTo>
                <a:lnTo>
                  <a:pt x="825712" y="24129"/>
                </a:lnTo>
                <a:lnTo>
                  <a:pt x="829395" y="26669"/>
                </a:lnTo>
                <a:lnTo>
                  <a:pt x="831935" y="26669"/>
                </a:lnTo>
                <a:lnTo>
                  <a:pt x="826410" y="24129"/>
                </a:lnTo>
                <a:lnTo>
                  <a:pt x="821940" y="21589"/>
                </a:lnTo>
                <a:close/>
              </a:path>
              <a:path w="1292860" h="1211580">
                <a:moveTo>
                  <a:pt x="573693" y="5079"/>
                </a:moveTo>
                <a:lnTo>
                  <a:pt x="562911" y="5079"/>
                </a:lnTo>
                <a:lnTo>
                  <a:pt x="553946" y="6349"/>
                </a:lnTo>
                <a:lnTo>
                  <a:pt x="546546" y="7619"/>
                </a:lnTo>
                <a:lnTo>
                  <a:pt x="540064" y="8889"/>
                </a:lnTo>
                <a:lnTo>
                  <a:pt x="535911" y="8889"/>
                </a:lnTo>
                <a:lnTo>
                  <a:pt x="531961" y="10159"/>
                </a:lnTo>
                <a:lnTo>
                  <a:pt x="527376" y="11429"/>
                </a:lnTo>
                <a:lnTo>
                  <a:pt x="522830" y="13969"/>
                </a:lnTo>
                <a:lnTo>
                  <a:pt x="511108" y="17779"/>
                </a:lnTo>
                <a:lnTo>
                  <a:pt x="796722" y="17779"/>
                </a:lnTo>
                <a:lnTo>
                  <a:pt x="793136" y="16509"/>
                </a:lnTo>
                <a:lnTo>
                  <a:pt x="783561" y="13969"/>
                </a:lnTo>
                <a:lnTo>
                  <a:pt x="774518" y="11429"/>
                </a:lnTo>
                <a:lnTo>
                  <a:pt x="764917" y="11429"/>
                </a:lnTo>
                <a:lnTo>
                  <a:pt x="764269" y="10159"/>
                </a:lnTo>
                <a:lnTo>
                  <a:pt x="753411" y="8889"/>
                </a:lnTo>
                <a:lnTo>
                  <a:pt x="740273" y="7619"/>
                </a:lnTo>
                <a:lnTo>
                  <a:pt x="719603" y="7619"/>
                </a:lnTo>
                <a:lnTo>
                  <a:pt x="718416" y="6349"/>
                </a:lnTo>
                <a:lnTo>
                  <a:pt x="569972" y="6349"/>
                </a:lnTo>
                <a:lnTo>
                  <a:pt x="573693" y="5079"/>
                </a:lnTo>
                <a:close/>
              </a:path>
              <a:path w="1292860" h="1211580">
                <a:moveTo>
                  <a:pt x="613647" y="0"/>
                </a:moveTo>
                <a:lnTo>
                  <a:pt x="602243" y="0"/>
                </a:lnTo>
                <a:lnTo>
                  <a:pt x="594534" y="1269"/>
                </a:lnTo>
                <a:lnTo>
                  <a:pt x="583002" y="3809"/>
                </a:lnTo>
                <a:lnTo>
                  <a:pt x="575255" y="6349"/>
                </a:lnTo>
                <a:lnTo>
                  <a:pt x="718416" y="6349"/>
                </a:lnTo>
                <a:lnTo>
                  <a:pt x="717229" y="5079"/>
                </a:lnTo>
                <a:lnTo>
                  <a:pt x="711488" y="3809"/>
                </a:lnTo>
                <a:lnTo>
                  <a:pt x="704287" y="2539"/>
                </a:lnTo>
                <a:lnTo>
                  <a:pt x="652078" y="2539"/>
                </a:lnTo>
                <a:lnTo>
                  <a:pt x="648318" y="1269"/>
                </a:lnTo>
                <a:lnTo>
                  <a:pt x="612758" y="1269"/>
                </a:lnTo>
                <a:lnTo>
                  <a:pt x="613647" y="0"/>
                </a:lnTo>
                <a:close/>
              </a:path>
              <a:path w="1292860" h="1211580">
                <a:moveTo>
                  <a:pt x="688412" y="1269"/>
                </a:moveTo>
                <a:lnTo>
                  <a:pt x="680081" y="2539"/>
                </a:lnTo>
                <a:lnTo>
                  <a:pt x="697074" y="2539"/>
                </a:lnTo>
                <a:lnTo>
                  <a:pt x="688412" y="1269"/>
                </a:lnTo>
                <a:close/>
              </a:path>
              <a:path w="1292860" h="1211580">
                <a:moveTo>
                  <a:pt x="648382" y="0"/>
                </a:moveTo>
                <a:lnTo>
                  <a:pt x="621646" y="0"/>
                </a:lnTo>
                <a:lnTo>
                  <a:pt x="612758" y="1269"/>
                </a:lnTo>
                <a:lnTo>
                  <a:pt x="648318" y="1269"/>
                </a:lnTo>
                <a:lnTo>
                  <a:pt x="648382" y="0"/>
                </a:lnTo>
                <a:close/>
              </a:path>
            </a:pathLst>
          </a:custGeom>
          <a:solidFill>
            <a:srgbClr val="FFFFFF"/>
          </a:solidFill>
        </p:spPr>
        <p:txBody>
          <a:bodyPr wrap="square" lIns="0" tIns="0" rIns="0" bIns="0" rtlCol="0"/>
          <a:lstStyle/>
          <a:p>
            <a:endParaRPr/>
          </a:p>
        </p:txBody>
      </p:sp>
      <p:sp>
        <p:nvSpPr>
          <p:cNvPr id="183" name="object 183"/>
          <p:cNvSpPr/>
          <p:nvPr/>
        </p:nvSpPr>
        <p:spPr>
          <a:xfrm>
            <a:off x="1634230" y="1469927"/>
            <a:ext cx="2540" cy="3810"/>
          </a:xfrm>
          <a:custGeom>
            <a:avLst/>
            <a:gdLst/>
            <a:ahLst/>
            <a:cxnLst/>
            <a:rect l="l" t="t" r="r" b="b"/>
            <a:pathLst>
              <a:path w="2539" h="3809">
                <a:moveTo>
                  <a:pt x="393" y="0"/>
                </a:moveTo>
                <a:lnTo>
                  <a:pt x="0" y="317"/>
                </a:lnTo>
                <a:lnTo>
                  <a:pt x="2108" y="3225"/>
                </a:lnTo>
                <a:lnTo>
                  <a:pt x="1587" y="2044"/>
                </a:lnTo>
                <a:lnTo>
                  <a:pt x="1714" y="1473"/>
                </a:lnTo>
                <a:lnTo>
                  <a:pt x="1879" y="939"/>
                </a:lnTo>
                <a:lnTo>
                  <a:pt x="393" y="0"/>
                </a:lnTo>
                <a:close/>
              </a:path>
            </a:pathLst>
          </a:custGeom>
          <a:solidFill>
            <a:srgbClr val="FFFFFF"/>
          </a:solidFill>
        </p:spPr>
        <p:txBody>
          <a:bodyPr wrap="square" lIns="0" tIns="0" rIns="0" bIns="0" rtlCol="0"/>
          <a:lstStyle/>
          <a:p>
            <a:endParaRPr/>
          </a:p>
        </p:txBody>
      </p:sp>
      <p:sp>
        <p:nvSpPr>
          <p:cNvPr id="184" name="object 184"/>
          <p:cNvSpPr/>
          <p:nvPr/>
        </p:nvSpPr>
        <p:spPr>
          <a:xfrm>
            <a:off x="1036329" y="1293668"/>
            <a:ext cx="1270" cy="1270"/>
          </a:xfrm>
          <a:custGeom>
            <a:avLst/>
            <a:gdLst/>
            <a:ahLst/>
            <a:cxnLst/>
            <a:rect l="l" t="t" r="r" b="b"/>
            <a:pathLst>
              <a:path w="1269" h="1269">
                <a:moveTo>
                  <a:pt x="1206" y="0"/>
                </a:moveTo>
                <a:lnTo>
                  <a:pt x="546" y="114"/>
                </a:lnTo>
                <a:lnTo>
                  <a:pt x="215" y="342"/>
                </a:lnTo>
                <a:lnTo>
                  <a:pt x="63" y="533"/>
                </a:lnTo>
                <a:lnTo>
                  <a:pt x="0" y="711"/>
                </a:lnTo>
                <a:lnTo>
                  <a:pt x="1206" y="0"/>
                </a:lnTo>
                <a:close/>
              </a:path>
            </a:pathLst>
          </a:custGeom>
          <a:solidFill>
            <a:srgbClr val="FFFFFF"/>
          </a:solidFill>
        </p:spPr>
        <p:txBody>
          <a:bodyPr wrap="square" lIns="0" tIns="0" rIns="0" bIns="0" rtlCol="0"/>
          <a:lstStyle/>
          <a:p>
            <a:endParaRPr/>
          </a:p>
        </p:txBody>
      </p:sp>
      <p:sp>
        <p:nvSpPr>
          <p:cNvPr id="185" name="object 185"/>
          <p:cNvSpPr/>
          <p:nvPr/>
        </p:nvSpPr>
        <p:spPr>
          <a:xfrm>
            <a:off x="1760902" y="2106981"/>
            <a:ext cx="4445" cy="7620"/>
          </a:xfrm>
          <a:custGeom>
            <a:avLst/>
            <a:gdLst/>
            <a:ahLst/>
            <a:cxnLst/>
            <a:rect l="l" t="t" r="r" b="b"/>
            <a:pathLst>
              <a:path w="4444" h="7619">
                <a:moveTo>
                  <a:pt x="3314" y="0"/>
                </a:moveTo>
                <a:lnTo>
                  <a:pt x="2209" y="1574"/>
                </a:lnTo>
                <a:lnTo>
                  <a:pt x="0" y="7416"/>
                </a:lnTo>
                <a:lnTo>
                  <a:pt x="1689" y="3695"/>
                </a:lnTo>
                <a:lnTo>
                  <a:pt x="2882" y="1701"/>
                </a:lnTo>
                <a:lnTo>
                  <a:pt x="3835" y="431"/>
                </a:lnTo>
                <a:lnTo>
                  <a:pt x="3314" y="0"/>
                </a:lnTo>
                <a:close/>
              </a:path>
            </a:pathLst>
          </a:custGeom>
          <a:solidFill>
            <a:srgbClr val="FFFFFF"/>
          </a:solidFill>
        </p:spPr>
        <p:txBody>
          <a:bodyPr wrap="square" lIns="0" tIns="0" rIns="0" bIns="0" rtlCol="0"/>
          <a:lstStyle/>
          <a:p>
            <a:endParaRPr/>
          </a:p>
        </p:txBody>
      </p:sp>
      <p:sp>
        <p:nvSpPr>
          <p:cNvPr id="186" name="object 186"/>
          <p:cNvSpPr/>
          <p:nvPr/>
        </p:nvSpPr>
        <p:spPr>
          <a:xfrm>
            <a:off x="1517348" y="2441956"/>
            <a:ext cx="11430" cy="7620"/>
          </a:xfrm>
          <a:custGeom>
            <a:avLst/>
            <a:gdLst/>
            <a:ahLst/>
            <a:cxnLst/>
            <a:rect l="l" t="t" r="r" b="b"/>
            <a:pathLst>
              <a:path w="11430" h="7619">
                <a:moveTo>
                  <a:pt x="3479" y="5372"/>
                </a:moveTo>
                <a:lnTo>
                  <a:pt x="3059" y="5470"/>
                </a:lnTo>
                <a:lnTo>
                  <a:pt x="0" y="7620"/>
                </a:lnTo>
                <a:lnTo>
                  <a:pt x="3479" y="5372"/>
                </a:lnTo>
                <a:close/>
              </a:path>
              <a:path w="11430" h="7619">
                <a:moveTo>
                  <a:pt x="10845" y="0"/>
                </a:moveTo>
                <a:lnTo>
                  <a:pt x="5499" y="3517"/>
                </a:lnTo>
                <a:lnTo>
                  <a:pt x="3263" y="4254"/>
                </a:lnTo>
                <a:lnTo>
                  <a:pt x="317" y="5626"/>
                </a:lnTo>
                <a:lnTo>
                  <a:pt x="876" y="5981"/>
                </a:lnTo>
                <a:lnTo>
                  <a:pt x="3059" y="5470"/>
                </a:lnTo>
                <a:lnTo>
                  <a:pt x="10845" y="0"/>
                </a:lnTo>
                <a:close/>
              </a:path>
            </a:pathLst>
          </a:custGeom>
          <a:solidFill>
            <a:srgbClr val="FFFFFF"/>
          </a:solidFill>
        </p:spPr>
        <p:txBody>
          <a:bodyPr wrap="square" lIns="0" tIns="0" rIns="0" bIns="0" rtlCol="0"/>
          <a:lstStyle/>
          <a:p>
            <a:endParaRPr/>
          </a:p>
        </p:txBody>
      </p:sp>
      <p:sp>
        <p:nvSpPr>
          <p:cNvPr id="187" name="object 187"/>
          <p:cNvSpPr/>
          <p:nvPr/>
        </p:nvSpPr>
        <p:spPr>
          <a:xfrm>
            <a:off x="1403383" y="2483390"/>
            <a:ext cx="13335" cy="6350"/>
          </a:xfrm>
          <a:custGeom>
            <a:avLst/>
            <a:gdLst/>
            <a:ahLst/>
            <a:cxnLst/>
            <a:rect l="l" t="t" r="r" b="b"/>
            <a:pathLst>
              <a:path w="13334" h="6350">
                <a:moveTo>
                  <a:pt x="13322" y="0"/>
                </a:moveTo>
                <a:lnTo>
                  <a:pt x="5359" y="2476"/>
                </a:lnTo>
                <a:lnTo>
                  <a:pt x="3708" y="3441"/>
                </a:lnTo>
                <a:lnTo>
                  <a:pt x="1625" y="3924"/>
                </a:lnTo>
                <a:lnTo>
                  <a:pt x="0" y="4889"/>
                </a:lnTo>
                <a:lnTo>
                  <a:pt x="914" y="5829"/>
                </a:lnTo>
                <a:lnTo>
                  <a:pt x="8432" y="2895"/>
                </a:lnTo>
                <a:lnTo>
                  <a:pt x="13322" y="0"/>
                </a:lnTo>
                <a:close/>
              </a:path>
            </a:pathLst>
          </a:custGeom>
          <a:solidFill>
            <a:srgbClr val="FFFFFF"/>
          </a:solidFill>
        </p:spPr>
        <p:txBody>
          <a:bodyPr wrap="square" lIns="0" tIns="0" rIns="0" bIns="0" rtlCol="0"/>
          <a:lstStyle/>
          <a:p>
            <a:endParaRPr/>
          </a:p>
        </p:txBody>
      </p:sp>
      <p:sp>
        <p:nvSpPr>
          <p:cNvPr id="188" name="object 188"/>
          <p:cNvSpPr/>
          <p:nvPr/>
        </p:nvSpPr>
        <p:spPr>
          <a:xfrm>
            <a:off x="1486008" y="2447216"/>
            <a:ext cx="17145" cy="12700"/>
          </a:xfrm>
          <a:custGeom>
            <a:avLst/>
            <a:gdLst/>
            <a:ahLst/>
            <a:cxnLst/>
            <a:rect l="l" t="t" r="r" b="b"/>
            <a:pathLst>
              <a:path w="17144" h="12700">
                <a:moveTo>
                  <a:pt x="6166" y="8674"/>
                </a:moveTo>
                <a:lnTo>
                  <a:pt x="1409" y="8674"/>
                </a:lnTo>
                <a:lnTo>
                  <a:pt x="520" y="12661"/>
                </a:lnTo>
                <a:lnTo>
                  <a:pt x="6166" y="8674"/>
                </a:lnTo>
                <a:close/>
              </a:path>
              <a:path w="17144" h="12700">
                <a:moveTo>
                  <a:pt x="14516" y="0"/>
                </a:moveTo>
                <a:lnTo>
                  <a:pt x="7772" y="4635"/>
                </a:lnTo>
                <a:lnTo>
                  <a:pt x="0" y="9474"/>
                </a:lnTo>
                <a:lnTo>
                  <a:pt x="1409" y="8674"/>
                </a:lnTo>
                <a:lnTo>
                  <a:pt x="6166" y="8674"/>
                </a:lnTo>
                <a:lnTo>
                  <a:pt x="16522" y="1358"/>
                </a:lnTo>
                <a:lnTo>
                  <a:pt x="14516" y="0"/>
                </a:lnTo>
                <a:close/>
              </a:path>
            </a:pathLst>
          </a:custGeom>
          <a:solidFill>
            <a:srgbClr val="FFFFFF"/>
          </a:solidFill>
        </p:spPr>
        <p:txBody>
          <a:bodyPr wrap="square" lIns="0" tIns="0" rIns="0" bIns="0" rtlCol="0"/>
          <a:lstStyle/>
          <a:p>
            <a:endParaRPr/>
          </a:p>
        </p:txBody>
      </p:sp>
      <p:sp>
        <p:nvSpPr>
          <p:cNvPr id="189" name="object 189"/>
          <p:cNvSpPr/>
          <p:nvPr/>
        </p:nvSpPr>
        <p:spPr>
          <a:xfrm>
            <a:off x="1476480" y="2457788"/>
            <a:ext cx="8255" cy="6350"/>
          </a:xfrm>
          <a:custGeom>
            <a:avLst/>
            <a:gdLst/>
            <a:ahLst/>
            <a:cxnLst/>
            <a:rect l="l" t="t" r="r" b="b"/>
            <a:pathLst>
              <a:path w="8255" h="6350">
                <a:moveTo>
                  <a:pt x="7708" y="0"/>
                </a:moveTo>
                <a:lnTo>
                  <a:pt x="2832" y="2959"/>
                </a:lnTo>
                <a:lnTo>
                  <a:pt x="355" y="4165"/>
                </a:lnTo>
                <a:lnTo>
                  <a:pt x="0" y="5778"/>
                </a:lnTo>
                <a:lnTo>
                  <a:pt x="3479" y="2743"/>
                </a:lnTo>
                <a:lnTo>
                  <a:pt x="7708" y="0"/>
                </a:lnTo>
                <a:close/>
              </a:path>
            </a:pathLst>
          </a:custGeom>
          <a:solidFill>
            <a:srgbClr val="FFFFFF"/>
          </a:solidFill>
        </p:spPr>
        <p:txBody>
          <a:bodyPr wrap="square" lIns="0" tIns="0" rIns="0" bIns="0" rtlCol="0"/>
          <a:lstStyle/>
          <a:p>
            <a:endParaRPr/>
          </a:p>
        </p:txBody>
      </p:sp>
      <p:sp>
        <p:nvSpPr>
          <p:cNvPr id="190" name="object 190"/>
          <p:cNvSpPr/>
          <p:nvPr/>
        </p:nvSpPr>
        <p:spPr>
          <a:xfrm>
            <a:off x="1579496" y="2391075"/>
            <a:ext cx="13335" cy="15875"/>
          </a:xfrm>
          <a:custGeom>
            <a:avLst/>
            <a:gdLst/>
            <a:ahLst/>
            <a:cxnLst/>
            <a:rect l="l" t="t" r="r" b="b"/>
            <a:pathLst>
              <a:path w="13334" h="15875">
                <a:moveTo>
                  <a:pt x="3568" y="12043"/>
                </a:moveTo>
                <a:lnTo>
                  <a:pt x="1104" y="12852"/>
                </a:lnTo>
                <a:lnTo>
                  <a:pt x="0" y="15417"/>
                </a:lnTo>
                <a:lnTo>
                  <a:pt x="3568" y="12043"/>
                </a:lnTo>
                <a:close/>
              </a:path>
              <a:path w="13334" h="15875">
                <a:moveTo>
                  <a:pt x="12852" y="0"/>
                </a:moveTo>
                <a:lnTo>
                  <a:pt x="4051" y="8166"/>
                </a:lnTo>
                <a:lnTo>
                  <a:pt x="241" y="10414"/>
                </a:lnTo>
                <a:lnTo>
                  <a:pt x="3597" y="12016"/>
                </a:lnTo>
                <a:lnTo>
                  <a:pt x="5359" y="10350"/>
                </a:lnTo>
                <a:lnTo>
                  <a:pt x="8496" y="6426"/>
                </a:lnTo>
                <a:lnTo>
                  <a:pt x="11569" y="2400"/>
                </a:lnTo>
                <a:lnTo>
                  <a:pt x="12852" y="0"/>
                </a:lnTo>
                <a:close/>
              </a:path>
            </a:pathLst>
          </a:custGeom>
          <a:solidFill>
            <a:srgbClr val="FFFFFF"/>
          </a:solidFill>
        </p:spPr>
        <p:txBody>
          <a:bodyPr wrap="square" lIns="0" tIns="0" rIns="0" bIns="0" rtlCol="0"/>
          <a:lstStyle/>
          <a:p>
            <a:endParaRPr/>
          </a:p>
        </p:txBody>
      </p:sp>
      <p:sp>
        <p:nvSpPr>
          <p:cNvPr id="191" name="object 191"/>
          <p:cNvSpPr/>
          <p:nvPr/>
        </p:nvSpPr>
        <p:spPr>
          <a:xfrm>
            <a:off x="1492501" y="2442373"/>
            <a:ext cx="7620" cy="4445"/>
          </a:xfrm>
          <a:custGeom>
            <a:avLst/>
            <a:gdLst/>
            <a:ahLst/>
            <a:cxnLst/>
            <a:rect l="l" t="t" r="r" b="b"/>
            <a:pathLst>
              <a:path w="7619" h="4444">
                <a:moveTo>
                  <a:pt x="7518" y="0"/>
                </a:moveTo>
                <a:lnTo>
                  <a:pt x="0" y="3619"/>
                </a:lnTo>
                <a:lnTo>
                  <a:pt x="4178" y="4356"/>
                </a:lnTo>
                <a:lnTo>
                  <a:pt x="7518" y="0"/>
                </a:lnTo>
                <a:close/>
              </a:path>
            </a:pathLst>
          </a:custGeom>
          <a:solidFill>
            <a:srgbClr val="FFFFFF"/>
          </a:solidFill>
        </p:spPr>
        <p:txBody>
          <a:bodyPr wrap="square" lIns="0" tIns="0" rIns="0" bIns="0" rtlCol="0"/>
          <a:lstStyle/>
          <a:p>
            <a:endParaRPr/>
          </a:p>
        </p:txBody>
      </p:sp>
      <p:sp>
        <p:nvSpPr>
          <p:cNvPr id="192" name="object 192"/>
          <p:cNvSpPr/>
          <p:nvPr/>
        </p:nvSpPr>
        <p:spPr>
          <a:xfrm>
            <a:off x="1538643" y="2408712"/>
            <a:ext cx="15875" cy="10795"/>
          </a:xfrm>
          <a:custGeom>
            <a:avLst/>
            <a:gdLst/>
            <a:ahLst/>
            <a:cxnLst/>
            <a:rect l="l" t="t" r="r" b="b"/>
            <a:pathLst>
              <a:path w="15875" h="10794">
                <a:moveTo>
                  <a:pt x="14973" y="0"/>
                </a:moveTo>
                <a:lnTo>
                  <a:pt x="2667" y="7721"/>
                </a:lnTo>
                <a:lnTo>
                  <a:pt x="3098" y="7962"/>
                </a:lnTo>
                <a:lnTo>
                  <a:pt x="1739" y="9232"/>
                </a:lnTo>
                <a:lnTo>
                  <a:pt x="0" y="10706"/>
                </a:lnTo>
                <a:lnTo>
                  <a:pt x="7378" y="5638"/>
                </a:lnTo>
                <a:lnTo>
                  <a:pt x="15722" y="444"/>
                </a:lnTo>
                <a:lnTo>
                  <a:pt x="14973" y="0"/>
                </a:lnTo>
                <a:close/>
              </a:path>
            </a:pathLst>
          </a:custGeom>
          <a:solidFill>
            <a:srgbClr val="FFFFFF"/>
          </a:solidFill>
        </p:spPr>
        <p:txBody>
          <a:bodyPr wrap="square" lIns="0" tIns="0" rIns="0" bIns="0" rtlCol="0"/>
          <a:lstStyle/>
          <a:p>
            <a:endParaRPr/>
          </a:p>
        </p:txBody>
      </p:sp>
      <p:sp>
        <p:nvSpPr>
          <p:cNvPr id="193" name="object 193"/>
          <p:cNvSpPr/>
          <p:nvPr/>
        </p:nvSpPr>
        <p:spPr>
          <a:xfrm>
            <a:off x="1529325" y="2419412"/>
            <a:ext cx="9525" cy="7620"/>
          </a:xfrm>
          <a:custGeom>
            <a:avLst/>
            <a:gdLst/>
            <a:ahLst/>
            <a:cxnLst/>
            <a:rect l="l" t="t" r="r" b="b"/>
            <a:pathLst>
              <a:path w="9525" h="7619">
                <a:moveTo>
                  <a:pt x="9321" y="0"/>
                </a:moveTo>
                <a:lnTo>
                  <a:pt x="5473" y="2628"/>
                </a:lnTo>
                <a:lnTo>
                  <a:pt x="1879" y="5219"/>
                </a:lnTo>
                <a:lnTo>
                  <a:pt x="0" y="7073"/>
                </a:lnTo>
                <a:lnTo>
                  <a:pt x="6451" y="2413"/>
                </a:lnTo>
                <a:lnTo>
                  <a:pt x="9321" y="0"/>
                </a:lnTo>
                <a:close/>
              </a:path>
            </a:pathLst>
          </a:custGeom>
          <a:solidFill>
            <a:srgbClr val="FFFFFF"/>
          </a:solidFill>
        </p:spPr>
        <p:txBody>
          <a:bodyPr wrap="square" lIns="0" tIns="0" rIns="0" bIns="0" rtlCol="0"/>
          <a:lstStyle/>
          <a:p>
            <a:endParaRPr/>
          </a:p>
        </p:txBody>
      </p:sp>
      <p:sp>
        <p:nvSpPr>
          <p:cNvPr id="194" name="object 194"/>
          <p:cNvSpPr/>
          <p:nvPr/>
        </p:nvSpPr>
        <p:spPr>
          <a:xfrm>
            <a:off x="1509087" y="2428138"/>
            <a:ext cx="12700" cy="7620"/>
          </a:xfrm>
          <a:custGeom>
            <a:avLst/>
            <a:gdLst/>
            <a:ahLst/>
            <a:cxnLst/>
            <a:rect l="l" t="t" r="r" b="b"/>
            <a:pathLst>
              <a:path w="12700" h="7619">
                <a:moveTo>
                  <a:pt x="12649" y="0"/>
                </a:moveTo>
                <a:lnTo>
                  <a:pt x="0" y="7073"/>
                </a:lnTo>
                <a:lnTo>
                  <a:pt x="3911" y="5283"/>
                </a:lnTo>
                <a:lnTo>
                  <a:pt x="12649" y="0"/>
                </a:lnTo>
                <a:close/>
              </a:path>
            </a:pathLst>
          </a:custGeom>
          <a:solidFill>
            <a:srgbClr val="FFFFFF"/>
          </a:solidFill>
        </p:spPr>
        <p:txBody>
          <a:bodyPr wrap="square" lIns="0" tIns="0" rIns="0" bIns="0" rtlCol="0"/>
          <a:lstStyle/>
          <a:p>
            <a:endParaRPr/>
          </a:p>
        </p:txBody>
      </p:sp>
      <p:sp>
        <p:nvSpPr>
          <p:cNvPr id="195" name="object 195"/>
          <p:cNvSpPr/>
          <p:nvPr/>
        </p:nvSpPr>
        <p:spPr>
          <a:xfrm>
            <a:off x="1664892" y="2287403"/>
            <a:ext cx="12065" cy="16510"/>
          </a:xfrm>
          <a:custGeom>
            <a:avLst/>
            <a:gdLst/>
            <a:ahLst/>
            <a:cxnLst/>
            <a:rect l="l" t="t" r="r" b="b"/>
            <a:pathLst>
              <a:path w="12064" h="16510">
                <a:moveTo>
                  <a:pt x="11696" y="0"/>
                </a:moveTo>
                <a:lnTo>
                  <a:pt x="8585" y="3022"/>
                </a:lnTo>
                <a:lnTo>
                  <a:pt x="5219" y="7861"/>
                </a:lnTo>
                <a:lnTo>
                  <a:pt x="3378" y="11239"/>
                </a:lnTo>
                <a:lnTo>
                  <a:pt x="0" y="16065"/>
                </a:lnTo>
                <a:lnTo>
                  <a:pt x="2197" y="14731"/>
                </a:lnTo>
                <a:lnTo>
                  <a:pt x="11430" y="1828"/>
                </a:lnTo>
                <a:lnTo>
                  <a:pt x="11696" y="0"/>
                </a:lnTo>
                <a:close/>
              </a:path>
            </a:pathLst>
          </a:custGeom>
          <a:solidFill>
            <a:srgbClr val="FFFFFF"/>
          </a:solidFill>
        </p:spPr>
        <p:txBody>
          <a:bodyPr wrap="square" lIns="0" tIns="0" rIns="0" bIns="0" rtlCol="0"/>
          <a:lstStyle/>
          <a:p>
            <a:endParaRPr/>
          </a:p>
        </p:txBody>
      </p:sp>
      <p:sp>
        <p:nvSpPr>
          <p:cNvPr id="196" name="object 196"/>
          <p:cNvSpPr/>
          <p:nvPr/>
        </p:nvSpPr>
        <p:spPr>
          <a:xfrm>
            <a:off x="1629779" y="2326490"/>
            <a:ext cx="6350" cy="6350"/>
          </a:xfrm>
          <a:custGeom>
            <a:avLst/>
            <a:gdLst/>
            <a:ahLst/>
            <a:cxnLst/>
            <a:rect l="l" t="t" r="r" b="b"/>
            <a:pathLst>
              <a:path w="6350" h="6350">
                <a:moveTo>
                  <a:pt x="4178" y="0"/>
                </a:moveTo>
                <a:lnTo>
                  <a:pt x="0" y="6210"/>
                </a:lnTo>
                <a:lnTo>
                  <a:pt x="3340" y="3543"/>
                </a:lnTo>
                <a:lnTo>
                  <a:pt x="4393" y="3543"/>
                </a:lnTo>
                <a:lnTo>
                  <a:pt x="6273" y="2628"/>
                </a:lnTo>
                <a:lnTo>
                  <a:pt x="4178" y="0"/>
                </a:lnTo>
                <a:close/>
              </a:path>
              <a:path w="6350" h="6350">
                <a:moveTo>
                  <a:pt x="4393" y="3543"/>
                </a:moveTo>
                <a:lnTo>
                  <a:pt x="3340" y="3543"/>
                </a:lnTo>
                <a:lnTo>
                  <a:pt x="3975" y="3746"/>
                </a:lnTo>
                <a:lnTo>
                  <a:pt x="4393" y="3543"/>
                </a:lnTo>
                <a:close/>
              </a:path>
            </a:pathLst>
          </a:custGeom>
          <a:solidFill>
            <a:srgbClr val="FFFFFF"/>
          </a:solidFill>
        </p:spPr>
        <p:txBody>
          <a:bodyPr wrap="square" lIns="0" tIns="0" rIns="0" bIns="0" rtlCol="0"/>
          <a:lstStyle/>
          <a:p>
            <a:endParaRPr/>
          </a:p>
        </p:txBody>
      </p:sp>
      <p:sp>
        <p:nvSpPr>
          <p:cNvPr id="197" name="object 197"/>
          <p:cNvSpPr/>
          <p:nvPr/>
        </p:nvSpPr>
        <p:spPr>
          <a:xfrm>
            <a:off x="1655486" y="2288220"/>
            <a:ext cx="9525" cy="14604"/>
          </a:xfrm>
          <a:custGeom>
            <a:avLst/>
            <a:gdLst/>
            <a:ahLst/>
            <a:cxnLst/>
            <a:rect l="l" t="t" r="r" b="b"/>
            <a:pathLst>
              <a:path w="9525" h="14605">
                <a:moveTo>
                  <a:pt x="9348" y="0"/>
                </a:moveTo>
                <a:lnTo>
                  <a:pt x="4193" y="6257"/>
                </a:lnTo>
                <a:lnTo>
                  <a:pt x="2732" y="9110"/>
                </a:lnTo>
                <a:lnTo>
                  <a:pt x="408" y="12742"/>
                </a:lnTo>
                <a:lnTo>
                  <a:pt x="0" y="14081"/>
                </a:lnTo>
                <a:lnTo>
                  <a:pt x="4282" y="10054"/>
                </a:lnTo>
                <a:lnTo>
                  <a:pt x="6091" y="6496"/>
                </a:lnTo>
                <a:lnTo>
                  <a:pt x="8881" y="1612"/>
                </a:lnTo>
                <a:lnTo>
                  <a:pt x="9348" y="0"/>
                </a:lnTo>
                <a:close/>
              </a:path>
            </a:pathLst>
          </a:custGeom>
          <a:solidFill>
            <a:srgbClr val="FFFFFF"/>
          </a:solidFill>
        </p:spPr>
        <p:txBody>
          <a:bodyPr wrap="square" lIns="0" tIns="0" rIns="0" bIns="0" rtlCol="0"/>
          <a:lstStyle/>
          <a:p>
            <a:endParaRPr/>
          </a:p>
        </p:txBody>
      </p:sp>
      <p:sp>
        <p:nvSpPr>
          <p:cNvPr id="198" name="object 198"/>
          <p:cNvSpPr/>
          <p:nvPr/>
        </p:nvSpPr>
        <p:spPr>
          <a:xfrm>
            <a:off x="1776161" y="2094583"/>
            <a:ext cx="5715" cy="5080"/>
          </a:xfrm>
          <a:custGeom>
            <a:avLst/>
            <a:gdLst/>
            <a:ahLst/>
            <a:cxnLst/>
            <a:rect l="l" t="t" r="r" b="b"/>
            <a:pathLst>
              <a:path w="5714" h="5080">
                <a:moveTo>
                  <a:pt x="1282" y="0"/>
                </a:moveTo>
                <a:lnTo>
                  <a:pt x="0" y="3809"/>
                </a:lnTo>
                <a:lnTo>
                  <a:pt x="5359" y="5003"/>
                </a:lnTo>
                <a:lnTo>
                  <a:pt x="1282" y="0"/>
                </a:lnTo>
                <a:close/>
              </a:path>
            </a:pathLst>
          </a:custGeom>
          <a:solidFill>
            <a:srgbClr val="FFFFFF"/>
          </a:solidFill>
        </p:spPr>
        <p:txBody>
          <a:bodyPr wrap="square" lIns="0" tIns="0" rIns="0" bIns="0" rtlCol="0"/>
          <a:lstStyle/>
          <a:p>
            <a:endParaRPr/>
          </a:p>
        </p:txBody>
      </p:sp>
      <p:sp>
        <p:nvSpPr>
          <p:cNvPr id="199" name="object 199"/>
          <p:cNvSpPr/>
          <p:nvPr/>
        </p:nvSpPr>
        <p:spPr>
          <a:xfrm>
            <a:off x="1796175" y="1883868"/>
            <a:ext cx="4445" cy="28575"/>
          </a:xfrm>
          <a:custGeom>
            <a:avLst/>
            <a:gdLst/>
            <a:ahLst/>
            <a:cxnLst/>
            <a:rect l="l" t="t" r="r" b="b"/>
            <a:pathLst>
              <a:path w="4444" h="28575">
                <a:moveTo>
                  <a:pt x="3543" y="0"/>
                </a:moveTo>
                <a:lnTo>
                  <a:pt x="0" y="5130"/>
                </a:lnTo>
                <a:lnTo>
                  <a:pt x="18" y="13777"/>
                </a:lnTo>
                <a:lnTo>
                  <a:pt x="1103" y="16224"/>
                </a:lnTo>
                <a:lnTo>
                  <a:pt x="2080" y="18346"/>
                </a:lnTo>
                <a:lnTo>
                  <a:pt x="1778" y="26022"/>
                </a:lnTo>
                <a:lnTo>
                  <a:pt x="2286" y="28181"/>
                </a:lnTo>
                <a:lnTo>
                  <a:pt x="2882" y="24815"/>
                </a:lnTo>
                <a:lnTo>
                  <a:pt x="3708" y="14693"/>
                </a:lnTo>
                <a:lnTo>
                  <a:pt x="3987" y="14693"/>
                </a:lnTo>
                <a:lnTo>
                  <a:pt x="2819" y="5803"/>
                </a:lnTo>
                <a:lnTo>
                  <a:pt x="3543" y="0"/>
                </a:lnTo>
                <a:close/>
              </a:path>
              <a:path w="4444" h="28575">
                <a:moveTo>
                  <a:pt x="3987" y="14693"/>
                </a:moveTo>
                <a:lnTo>
                  <a:pt x="3708" y="14693"/>
                </a:lnTo>
                <a:lnTo>
                  <a:pt x="4279" y="16916"/>
                </a:lnTo>
                <a:lnTo>
                  <a:pt x="3987" y="14693"/>
                </a:lnTo>
                <a:close/>
              </a:path>
            </a:pathLst>
          </a:custGeom>
          <a:solidFill>
            <a:srgbClr val="FFFFFF"/>
          </a:solidFill>
        </p:spPr>
        <p:txBody>
          <a:bodyPr wrap="square" lIns="0" tIns="0" rIns="0" bIns="0" rtlCol="0"/>
          <a:lstStyle/>
          <a:p>
            <a:endParaRPr/>
          </a:p>
        </p:txBody>
      </p:sp>
      <p:sp>
        <p:nvSpPr>
          <p:cNvPr id="200" name="object 200"/>
          <p:cNvSpPr/>
          <p:nvPr/>
        </p:nvSpPr>
        <p:spPr>
          <a:xfrm>
            <a:off x="1800458" y="1900780"/>
            <a:ext cx="1270" cy="5715"/>
          </a:xfrm>
          <a:custGeom>
            <a:avLst/>
            <a:gdLst/>
            <a:ahLst/>
            <a:cxnLst/>
            <a:rect l="l" t="t" r="r" b="b"/>
            <a:pathLst>
              <a:path w="1269" h="5714">
                <a:moveTo>
                  <a:pt x="0" y="0"/>
                </a:moveTo>
                <a:lnTo>
                  <a:pt x="508" y="3670"/>
                </a:lnTo>
                <a:lnTo>
                  <a:pt x="876" y="5676"/>
                </a:lnTo>
                <a:lnTo>
                  <a:pt x="508" y="2451"/>
                </a:lnTo>
                <a:lnTo>
                  <a:pt x="241" y="939"/>
                </a:lnTo>
                <a:lnTo>
                  <a:pt x="0" y="0"/>
                </a:lnTo>
                <a:close/>
              </a:path>
            </a:pathLst>
          </a:custGeom>
          <a:solidFill>
            <a:srgbClr val="FFFFFF"/>
          </a:solidFill>
        </p:spPr>
        <p:txBody>
          <a:bodyPr wrap="square" lIns="0" tIns="0" rIns="0" bIns="0" rtlCol="0"/>
          <a:lstStyle/>
          <a:p>
            <a:endParaRPr/>
          </a:p>
        </p:txBody>
      </p:sp>
      <p:sp>
        <p:nvSpPr>
          <p:cNvPr id="201" name="object 201"/>
          <p:cNvSpPr/>
          <p:nvPr/>
        </p:nvSpPr>
        <p:spPr>
          <a:xfrm>
            <a:off x="638431" y="2254540"/>
            <a:ext cx="6350" cy="10795"/>
          </a:xfrm>
          <a:custGeom>
            <a:avLst/>
            <a:gdLst/>
            <a:ahLst/>
            <a:cxnLst/>
            <a:rect l="l" t="t" r="r" b="b"/>
            <a:pathLst>
              <a:path w="6350" h="10794">
                <a:moveTo>
                  <a:pt x="0" y="0"/>
                </a:moveTo>
                <a:lnTo>
                  <a:pt x="1917" y="3632"/>
                </a:lnTo>
                <a:lnTo>
                  <a:pt x="3987" y="7188"/>
                </a:lnTo>
                <a:lnTo>
                  <a:pt x="5981" y="10795"/>
                </a:lnTo>
                <a:lnTo>
                  <a:pt x="2997" y="3225"/>
                </a:lnTo>
                <a:lnTo>
                  <a:pt x="0" y="0"/>
                </a:lnTo>
                <a:close/>
              </a:path>
            </a:pathLst>
          </a:custGeom>
          <a:solidFill>
            <a:srgbClr val="FFFFFF"/>
          </a:solidFill>
        </p:spPr>
        <p:txBody>
          <a:bodyPr wrap="square" lIns="0" tIns="0" rIns="0" bIns="0" rtlCol="0"/>
          <a:lstStyle/>
          <a:p>
            <a:endParaRPr/>
          </a:p>
        </p:txBody>
      </p:sp>
      <p:sp>
        <p:nvSpPr>
          <p:cNvPr id="202" name="object 202"/>
          <p:cNvSpPr/>
          <p:nvPr/>
        </p:nvSpPr>
        <p:spPr>
          <a:xfrm>
            <a:off x="654017" y="2271554"/>
            <a:ext cx="6985" cy="8890"/>
          </a:xfrm>
          <a:custGeom>
            <a:avLst/>
            <a:gdLst/>
            <a:ahLst/>
            <a:cxnLst/>
            <a:rect l="l" t="t" r="r" b="b"/>
            <a:pathLst>
              <a:path w="6984" h="8889">
                <a:moveTo>
                  <a:pt x="1130" y="0"/>
                </a:moveTo>
                <a:lnTo>
                  <a:pt x="0" y="4368"/>
                </a:lnTo>
                <a:lnTo>
                  <a:pt x="6857" y="8458"/>
                </a:lnTo>
                <a:lnTo>
                  <a:pt x="1727" y="2159"/>
                </a:lnTo>
                <a:lnTo>
                  <a:pt x="1130" y="0"/>
                </a:lnTo>
                <a:close/>
              </a:path>
            </a:pathLst>
          </a:custGeom>
          <a:solidFill>
            <a:srgbClr val="FFFFFF"/>
          </a:solidFill>
        </p:spPr>
        <p:txBody>
          <a:bodyPr wrap="square" lIns="0" tIns="0" rIns="0" bIns="0" rtlCol="0"/>
          <a:lstStyle/>
          <a:p>
            <a:endParaRPr/>
          </a:p>
        </p:txBody>
      </p:sp>
      <p:sp>
        <p:nvSpPr>
          <p:cNvPr id="203" name="object 203"/>
          <p:cNvSpPr/>
          <p:nvPr/>
        </p:nvSpPr>
        <p:spPr>
          <a:xfrm>
            <a:off x="1409150" y="1325072"/>
            <a:ext cx="8890" cy="5715"/>
          </a:xfrm>
          <a:custGeom>
            <a:avLst/>
            <a:gdLst/>
            <a:ahLst/>
            <a:cxnLst/>
            <a:rect l="l" t="t" r="r" b="b"/>
            <a:pathLst>
              <a:path w="8890" h="5715">
                <a:moveTo>
                  <a:pt x="0" y="0"/>
                </a:moveTo>
                <a:lnTo>
                  <a:pt x="7734" y="5206"/>
                </a:lnTo>
                <a:lnTo>
                  <a:pt x="8889" y="4762"/>
                </a:lnTo>
                <a:lnTo>
                  <a:pt x="7556" y="3263"/>
                </a:lnTo>
                <a:lnTo>
                  <a:pt x="0" y="0"/>
                </a:lnTo>
                <a:close/>
              </a:path>
            </a:pathLst>
          </a:custGeom>
          <a:solidFill>
            <a:srgbClr val="FFFFFF"/>
          </a:solidFill>
        </p:spPr>
        <p:txBody>
          <a:bodyPr wrap="square" lIns="0" tIns="0" rIns="0" bIns="0" rtlCol="0"/>
          <a:lstStyle/>
          <a:p>
            <a:endParaRPr/>
          </a:p>
        </p:txBody>
      </p:sp>
      <p:sp>
        <p:nvSpPr>
          <p:cNvPr id="204" name="object 204"/>
          <p:cNvSpPr/>
          <p:nvPr/>
        </p:nvSpPr>
        <p:spPr>
          <a:xfrm>
            <a:off x="1263250" y="1281932"/>
            <a:ext cx="5080" cy="4445"/>
          </a:xfrm>
          <a:custGeom>
            <a:avLst/>
            <a:gdLst/>
            <a:ahLst/>
            <a:cxnLst/>
            <a:rect l="l" t="t" r="r" b="b"/>
            <a:pathLst>
              <a:path w="5080" h="4444">
                <a:moveTo>
                  <a:pt x="0" y="0"/>
                </a:moveTo>
                <a:lnTo>
                  <a:pt x="1930" y="3378"/>
                </a:lnTo>
                <a:lnTo>
                  <a:pt x="4622" y="3822"/>
                </a:lnTo>
                <a:lnTo>
                  <a:pt x="0" y="0"/>
                </a:lnTo>
                <a:close/>
              </a:path>
            </a:pathLst>
          </a:custGeom>
          <a:solidFill>
            <a:srgbClr val="FFFFFF"/>
          </a:solidFill>
        </p:spPr>
        <p:txBody>
          <a:bodyPr wrap="square" lIns="0" tIns="0" rIns="0" bIns="0" rtlCol="0"/>
          <a:lstStyle/>
          <a:p>
            <a:endParaRPr/>
          </a:p>
        </p:txBody>
      </p:sp>
      <p:sp>
        <p:nvSpPr>
          <p:cNvPr id="205" name="object 205"/>
          <p:cNvSpPr/>
          <p:nvPr/>
        </p:nvSpPr>
        <p:spPr>
          <a:xfrm>
            <a:off x="1130657" y="1280830"/>
            <a:ext cx="19050" cy="4445"/>
          </a:xfrm>
          <a:custGeom>
            <a:avLst/>
            <a:gdLst/>
            <a:ahLst/>
            <a:cxnLst/>
            <a:rect l="l" t="t" r="r" b="b"/>
            <a:pathLst>
              <a:path w="19050" h="4444">
                <a:moveTo>
                  <a:pt x="0" y="0"/>
                </a:moveTo>
                <a:lnTo>
                  <a:pt x="1752" y="3822"/>
                </a:lnTo>
                <a:lnTo>
                  <a:pt x="7172" y="3630"/>
                </a:lnTo>
                <a:lnTo>
                  <a:pt x="0" y="0"/>
                </a:lnTo>
                <a:close/>
              </a:path>
              <a:path w="19050" h="4444">
                <a:moveTo>
                  <a:pt x="18910" y="2374"/>
                </a:moveTo>
                <a:lnTo>
                  <a:pt x="13474" y="2565"/>
                </a:lnTo>
                <a:lnTo>
                  <a:pt x="7172" y="3630"/>
                </a:lnTo>
                <a:lnTo>
                  <a:pt x="18910" y="2374"/>
                </a:lnTo>
                <a:close/>
              </a:path>
            </a:pathLst>
          </a:custGeom>
          <a:solidFill>
            <a:srgbClr val="FFFFFF"/>
          </a:solidFill>
        </p:spPr>
        <p:txBody>
          <a:bodyPr wrap="square" lIns="0" tIns="0" rIns="0" bIns="0" rtlCol="0"/>
          <a:lstStyle/>
          <a:p>
            <a:endParaRPr/>
          </a:p>
        </p:txBody>
      </p:sp>
      <p:sp>
        <p:nvSpPr>
          <p:cNvPr id="343" name="object 179">
            <a:extLst>
              <a:ext uri="{FF2B5EF4-FFF2-40B4-BE49-F238E27FC236}">
                <a16:creationId xmlns:a16="http://schemas.microsoft.com/office/drawing/2014/main" id="{CD1AEAC7-38D7-BA41-9C85-3082CF4FDFDC}"/>
              </a:ext>
            </a:extLst>
          </p:cNvPr>
          <p:cNvSpPr/>
          <p:nvPr/>
        </p:nvSpPr>
        <p:spPr>
          <a:xfrm>
            <a:off x="5096364" y="2887277"/>
            <a:ext cx="11430" cy="1905"/>
          </a:xfrm>
          <a:custGeom>
            <a:avLst/>
            <a:gdLst/>
            <a:ahLst/>
            <a:cxnLst/>
            <a:rect l="l" t="t" r="r" b="b"/>
            <a:pathLst>
              <a:path w="11429" h="1905">
                <a:moveTo>
                  <a:pt x="7923" y="1219"/>
                </a:moveTo>
                <a:lnTo>
                  <a:pt x="1422" y="1219"/>
                </a:lnTo>
                <a:lnTo>
                  <a:pt x="5842" y="1879"/>
                </a:lnTo>
                <a:lnTo>
                  <a:pt x="7923" y="1219"/>
                </a:lnTo>
                <a:close/>
              </a:path>
              <a:path w="11429" h="1905">
                <a:moveTo>
                  <a:pt x="10998" y="0"/>
                </a:moveTo>
                <a:lnTo>
                  <a:pt x="7696" y="342"/>
                </a:lnTo>
                <a:lnTo>
                  <a:pt x="4191" y="558"/>
                </a:lnTo>
                <a:lnTo>
                  <a:pt x="431" y="584"/>
                </a:lnTo>
                <a:lnTo>
                  <a:pt x="94" y="1041"/>
                </a:lnTo>
                <a:lnTo>
                  <a:pt x="0" y="1384"/>
                </a:lnTo>
                <a:lnTo>
                  <a:pt x="1422" y="1219"/>
                </a:lnTo>
                <a:lnTo>
                  <a:pt x="7923" y="1219"/>
                </a:lnTo>
                <a:lnTo>
                  <a:pt x="8483" y="1041"/>
                </a:lnTo>
                <a:lnTo>
                  <a:pt x="10998" y="0"/>
                </a:lnTo>
                <a:close/>
              </a:path>
            </a:pathLst>
          </a:custGeom>
          <a:solidFill>
            <a:srgbClr val="F8F2E9"/>
          </a:solidFill>
        </p:spPr>
        <p:txBody>
          <a:bodyPr wrap="square" lIns="0" tIns="0" rIns="0" bIns="0" rtlCol="0"/>
          <a:lstStyle/>
          <a:p>
            <a:endParaRPr/>
          </a:p>
        </p:txBody>
      </p:sp>
      <p:sp>
        <p:nvSpPr>
          <p:cNvPr id="344" name="object 211">
            <a:extLst>
              <a:ext uri="{FF2B5EF4-FFF2-40B4-BE49-F238E27FC236}">
                <a16:creationId xmlns:a16="http://schemas.microsoft.com/office/drawing/2014/main" id="{7DEA5E4B-CF43-CE4C-B0C8-656764D7D395}"/>
              </a:ext>
            </a:extLst>
          </p:cNvPr>
          <p:cNvSpPr/>
          <p:nvPr/>
        </p:nvSpPr>
        <p:spPr>
          <a:xfrm>
            <a:off x="2655103" y="2879394"/>
            <a:ext cx="2336800" cy="57150"/>
          </a:xfrm>
          <a:custGeom>
            <a:avLst/>
            <a:gdLst/>
            <a:ahLst/>
            <a:cxnLst/>
            <a:rect l="l" t="t" r="r" b="b"/>
            <a:pathLst>
              <a:path w="2336800" h="57150">
                <a:moveTo>
                  <a:pt x="1056944" y="45847"/>
                </a:moveTo>
                <a:lnTo>
                  <a:pt x="1052283" y="46228"/>
                </a:lnTo>
                <a:lnTo>
                  <a:pt x="1063752" y="49403"/>
                </a:lnTo>
                <a:lnTo>
                  <a:pt x="1054351" y="52070"/>
                </a:lnTo>
                <a:lnTo>
                  <a:pt x="1047975" y="53467"/>
                </a:lnTo>
                <a:lnTo>
                  <a:pt x="1046214" y="54737"/>
                </a:lnTo>
                <a:lnTo>
                  <a:pt x="1050658" y="57023"/>
                </a:lnTo>
                <a:lnTo>
                  <a:pt x="1058338" y="52197"/>
                </a:lnTo>
                <a:lnTo>
                  <a:pt x="1089189" y="50038"/>
                </a:lnTo>
                <a:lnTo>
                  <a:pt x="1094429" y="46736"/>
                </a:lnTo>
                <a:lnTo>
                  <a:pt x="1060843" y="46736"/>
                </a:lnTo>
                <a:lnTo>
                  <a:pt x="1056944" y="45847"/>
                </a:lnTo>
                <a:close/>
              </a:path>
              <a:path w="2336800" h="57150">
                <a:moveTo>
                  <a:pt x="1352196" y="40386"/>
                </a:moveTo>
                <a:lnTo>
                  <a:pt x="1215161" y="40386"/>
                </a:lnTo>
                <a:lnTo>
                  <a:pt x="1218082" y="42545"/>
                </a:lnTo>
                <a:lnTo>
                  <a:pt x="1223746" y="43815"/>
                </a:lnTo>
                <a:lnTo>
                  <a:pt x="1220419" y="44577"/>
                </a:lnTo>
                <a:lnTo>
                  <a:pt x="1215037" y="46642"/>
                </a:lnTo>
                <a:lnTo>
                  <a:pt x="1218895" y="47117"/>
                </a:lnTo>
                <a:lnTo>
                  <a:pt x="1207160" y="48514"/>
                </a:lnTo>
                <a:lnTo>
                  <a:pt x="1213168" y="51689"/>
                </a:lnTo>
                <a:lnTo>
                  <a:pt x="1220014" y="53213"/>
                </a:lnTo>
                <a:lnTo>
                  <a:pt x="1227929" y="54229"/>
                </a:lnTo>
                <a:lnTo>
                  <a:pt x="1237145" y="56261"/>
                </a:lnTo>
                <a:lnTo>
                  <a:pt x="1231883" y="53848"/>
                </a:lnTo>
                <a:lnTo>
                  <a:pt x="1224376" y="50292"/>
                </a:lnTo>
                <a:lnTo>
                  <a:pt x="1219987" y="46609"/>
                </a:lnTo>
                <a:lnTo>
                  <a:pt x="1224076" y="43815"/>
                </a:lnTo>
                <a:lnTo>
                  <a:pt x="1237171" y="43815"/>
                </a:lnTo>
                <a:lnTo>
                  <a:pt x="1240167" y="42926"/>
                </a:lnTo>
                <a:lnTo>
                  <a:pt x="1328119" y="42926"/>
                </a:lnTo>
                <a:lnTo>
                  <a:pt x="1335405" y="41656"/>
                </a:lnTo>
                <a:lnTo>
                  <a:pt x="1351245" y="41656"/>
                </a:lnTo>
                <a:lnTo>
                  <a:pt x="1351780" y="40767"/>
                </a:lnTo>
                <a:lnTo>
                  <a:pt x="1352196" y="40386"/>
                </a:lnTo>
                <a:close/>
              </a:path>
              <a:path w="2336800" h="57150">
                <a:moveTo>
                  <a:pt x="1007823" y="46863"/>
                </a:moveTo>
                <a:lnTo>
                  <a:pt x="997000" y="46863"/>
                </a:lnTo>
                <a:lnTo>
                  <a:pt x="1007071" y="52451"/>
                </a:lnTo>
                <a:lnTo>
                  <a:pt x="1011169" y="50800"/>
                </a:lnTo>
                <a:lnTo>
                  <a:pt x="1008360" y="48260"/>
                </a:lnTo>
                <a:lnTo>
                  <a:pt x="1007823" y="46863"/>
                </a:lnTo>
                <a:close/>
              </a:path>
              <a:path w="2336800" h="57150">
                <a:moveTo>
                  <a:pt x="1319170" y="44323"/>
                </a:moveTo>
                <a:lnTo>
                  <a:pt x="1270127" y="44323"/>
                </a:lnTo>
                <a:lnTo>
                  <a:pt x="1280845" y="44831"/>
                </a:lnTo>
                <a:lnTo>
                  <a:pt x="1283068" y="48768"/>
                </a:lnTo>
                <a:lnTo>
                  <a:pt x="1285582" y="52070"/>
                </a:lnTo>
                <a:lnTo>
                  <a:pt x="1291287" y="51435"/>
                </a:lnTo>
                <a:lnTo>
                  <a:pt x="1288632" y="49149"/>
                </a:lnTo>
                <a:lnTo>
                  <a:pt x="1286570" y="46482"/>
                </a:lnTo>
                <a:lnTo>
                  <a:pt x="1294053" y="44831"/>
                </a:lnTo>
                <a:lnTo>
                  <a:pt x="1315508" y="44831"/>
                </a:lnTo>
                <a:lnTo>
                  <a:pt x="1319170" y="44323"/>
                </a:lnTo>
                <a:close/>
              </a:path>
              <a:path w="2336800" h="57150">
                <a:moveTo>
                  <a:pt x="948458" y="46990"/>
                </a:moveTo>
                <a:lnTo>
                  <a:pt x="891387" y="46990"/>
                </a:lnTo>
                <a:lnTo>
                  <a:pt x="892835" y="48387"/>
                </a:lnTo>
                <a:lnTo>
                  <a:pt x="902512" y="50673"/>
                </a:lnTo>
                <a:lnTo>
                  <a:pt x="899706" y="51816"/>
                </a:lnTo>
                <a:lnTo>
                  <a:pt x="909629" y="51689"/>
                </a:lnTo>
                <a:lnTo>
                  <a:pt x="932990" y="48006"/>
                </a:lnTo>
                <a:lnTo>
                  <a:pt x="945451" y="48006"/>
                </a:lnTo>
                <a:lnTo>
                  <a:pt x="945946" y="47625"/>
                </a:lnTo>
                <a:lnTo>
                  <a:pt x="947610" y="47117"/>
                </a:lnTo>
                <a:lnTo>
                  <a:pt x="948458" y="46990"/>
                </a:lnTo>
                <a:close/>
              </a:path>
              <a:path w="2336800" h="57150">
                <a:moveTo>
                  <a:pt x="1266987" y="45593"/>
                </a:moveTo>
                <a:lnTo>
                  <a:pt x="1256233" y="45593"/>
                </a:lnTo>
                <a:lnTo>
                  <a:pt x="1255623" y="50673"/>
                </a:lnTo>
                <a:lnTo>
                  <a:pt x="1265237" y="49149"/>
                </a:lnTo>
                <a:lnTo>
                  <a:pt x="1264475" y="46609"/>
                </a:lnTo>
                <a:lnTo>
                  <a:pt x="1266987" y="45593"/>
                </a:lnTo>
                <a:close/>
              </a:path>
              <a:path w="2336800" h="57150">
                <a:moveTo>
                  <a:pt x="879282" y="48904"/>
                </a:moveTo>
                <a:lnTo>
                  <a:pt x="869708" y="50419"/>
                </a:lnTo>
                <a:lnTo>
                  <a:pt x="879297" y="49022"/>
                </a:lnTo>
                <a:close/>
              </a:path>
              <a:path w="2336800" h="57150">
                <a:moveTo>
                  <a:pt x="2186519" y="14732"/>
                </a:moveTo>
                <a:lnTo>
                  <a:pt x="1893290" y="14732"/>
                </a:lnTo>
                <a:lnTo>
                  <a:pt x="1883753" y="21082"/>
                </a:lnTo>
                <a:lnTo>
                  <a:pt x="1870660" y="28702"/>
                </a:lnTo>
                <a:lnTo>
                  <a:pt x="1856655" y="36195"/>
                </a:lnTo>
                <a:lnTo>
                  <a:pt x="1844382" y="41783"/>
                </a:lnTo>
                <a:lnTo>
                  <a:pt x="1848379" y="43180"/>
                </a:lnTo>
                <a:lnTo>
                  <a:pt x="1850116" y="44069"/>
                </a:lnTo>
                <a:lnTo>
                  <a:pt x="1852616" y="44577"/>
                </a:lnTo>
                <a:lnTo>
                  <a:pt x="1858899" y="44577"/>
                </a:lnTo>
                <a:lnTo>
                  <a:pt x="1863229" y="47117"/>
                </a:lnTo>
                <a:lnTo>
                  <a:pt x="1852231" y="48387"/>
                </a:lnTo>
                <a:lnTo>
                  <a:pt x="1848624" y="48514"/>
                </a:lnTo>
                <a:lnTo>
                  <a:pt x="1877123" y="50038"/>
                </a:lnTo>
                <a:lnTo>
                  <a:pt x="1879981" y="46863"/>
                </a:lnTo>
                <a:lnTo>
                  <a:pt x="1883697" y="45847"/>
                </a:lnTo>
                <a:lnTo>
                  <a:pt x="1866887" y="45847"/>
                </a:lnTo>
                <a:lnTo>
                  <a:pt x="1869468" y="41148"/>
                </a:lnTo>
                <a:lnTo>
                  <a:pt x="1877887" y="36322"/>
                </a:lnTo>
                <a:lnTo>
                  <a:pt x="1890327" y="32639"/>
                </a:lnTo>
                <a:lnTo>
                  <a:pt x="1904974" y="31623"/>
                </a:lnTo>
                <a:lnTo>
                  <a:pt x="1954239" y="31623"/>
                </a:lnTo>
                <a:lnTo>
                  <a:pt x="1953918" y="30353"/>
                </a:lnTo>
                <a:lnTo>
                  <a:pt x="1954042" y="21209"/>
                </a:lnTo>
                <a:lnTo>
                  <a:pt x="1956562" y="15748"/>
                </a:lnTo>
                <a:lnTo>
                  <a:pt x="2183419" y="15748"/>
                </a:lnTo>
                <a:lnTo>
                  <a:pt x="2185658" y="14986"/>
                </a:lnTo>
                <a:lnTo>
                  <a:pt x="2186519" y="14732"/>
                </a:lnTo>
                <a:close/>
              </a:path>
              <a:path w="2336800" h="57150">
                <a:moveTo>
                  <a:pt x="1117945" y="43307"/>
                </a:moveTo>
                <a:lnTo>
                  <a:pt x="1024547" y="43307"/>
                </a:lnTo>
                <a:lnTo>
                  <a:pt x="1026381" y="45085"/>
                </a:lnTo>
                <a:lnTo>
                  <a:pt x="1026481" y="47752"/>
                </a:lnTo>
                <a:lnTo>
                  <a:pt x="1028458" y="49657"/>
                </a:lnTo>
                <a:lnTo>
                  <a:pt x="1035614" y="47244"/>
                </a:lnTo>
                <a:lnTo>
                  <a:pt x="1044551" y="44831"/>
                </a:lnTo>
                <a:lnTo>
                  <a:pt x="1054785" y="43942"/>
                </a:lnTo>
                <a:lnTo>
                  <a:pt x="1116845" y="43942"/>
                </a:lnTo>
                <a:lnTo>
                  <a:pt x="1117945" y="43307"/>
                </a:lnTo>
                <a:close/>
              </a:path>
              <a:path w="2336800" h="57150">
                <a:moveTo>
                  <a:pt x="716182" y="48233"/>
                </a:moveTo>
                <a:lnTo>
                  <a:pt x="721918" y="49530"/>
                </a:lnTo>
                <a:lnTo>
                  <a:pt x="726401" y="48895"/>
                </a:lnTo>
                <a:lnTo>
                  <a:pt x="716182" y="48233"/>
                </a:lnTo>
                <a:close/>
              </a:path>
              <a:path w="2336800" h="57150">
                <a:moveTo>
                  <a:pt x="739512" y="44958"/>
                </a:moveTo>
                <a:lnTo>
                  <a:pt x="716572" y="44958"/>
                </a:lnTo>
                <a:lnTo>
                  <a:pt x="722884" y="45720"/>
                </a:lnTo>
                <a:lnTo>
                  <a:pt x="731202" y="47117"/>
                </a:lnTo>
                <a:lnTo>
                  <a:pt x="735076" y="49149"/>
                </a:lnTo>
                <a:lnTo>
                  <a:pt x="743954" y="48133"/>
                </a:lnTo>
                <a:lnTo>
                  <a:pt x="742789" y="46609"/>
                </a:lnTo>
                <a:lnTo>
                  <a:pt x="739512" y="44958"/>
                </a:lnTo>
                <a:close/>
              </a:path>
              <a:path w="2336800" h="57150">
                <a:moveTo>
                  <a:pt x="1119044" y="42672"/>
                </a:moveTo>
                <a:lnTo>
                  <a:pt x="880630" y="42672"/>
                </a:lnTo>
                <a:lnTo>
                  <a:pt x="879024" y="45466"/>
                </a:lnTo>
                <a:lnTo>
                  <a:pt x="878942" y="46228"/>
                </a:lnTo>
                <a:lnTo>
                  <a:pt x="879282" y="48904"/>
                </a:lnTo>
                <a:lnTo>
                  <a:pt x="891387" y="46990"/>
                </a:lnTo>
                <a:lnTo>
                  <a:pt x="948458" y="46990"/>
                </a:lnTo>
                <a:lnTo>
                  <a:pt x="951001" y="46609"/>
                </a:lnTo>
                <a:lnTo>
                  <a:pt x="1007725" y="46609"/>
                </a:lnTo>
                <a:lnTo>
                  <a:pt x="1007286" y="45466"/>
                </a:lnTo>
                <a:lnTo>
                  <a:pt x="1016584" y="43307"/>
                </a:lnTo>
                <a:lnTo>
                  <a:pt x="1117945" y="43307"/>
                </a:lnTo>
                <a:lnTo>
                  <a:pt x="1119044" y="42672"/>
                </a:lnTo>
                <a:close/>
              </a:path>
              <a:path w="2336800" h="57150">
                <a:moveTo>
                  <a:pt x="1099756" y="47879"/>
                </a:moveTo>
                <a:lnTo>
                  <a:pt x="1107965" y="48895"/>
                </a:lnTo>
                <a:lnTo>
                  <a:pt x="1109601" y="48006"/>
                </a:lnTo>
                <a:lnTo>
                  <a:pt x="1101902" y="48006"/>
                </a:lnTo>
                <a:lnTo>
                  <a:pt x="1099756" y="47879"/>
                </a:lnTo>
                <a:close/>
              </a:path>
              <a:path w="2336800" h="57150">
                <a:moveTo>
                  <a:pt x="1007725" y="46609"/>
                </a:moveTo>
                <a:lnTo>
                  <a:pt x="951001" y="46609"/>
                </a:lnTo>
                <a:lnTo>
                  <a:pt x="972958" y="48641"/>
                </a:lnTo>
                <a:lnTo>
                  <a:pt x="984428" y="48768"/>
                </a:lnTo>
                <a:lnTo>
                  <a:pt x="997000" y="46863"/>
                </a:lnTo>
                <a:lnTo>
                  <a:pt x="1007823" y="46863"/>
                </a:lnTo>
                <a:lnTo>
                  <a:pt x="1007725" y="46609"/>
                </a:lnTo>
                <a:close/>
              </a:path>
              <a:path w="2336800" h="57150">
                <a:moveTo>
                  <a:pt x="678838" y="45593"/>
                </a:moveTo>
                <a:lnTo>
                  <a:pt x="666126" y="45593"/>
                </a:lnTo>
                <a:lnTo>
                  <a:pt x="674735" y="46736"/>
                </a:lnTo>
                <a:lnTo>
                  <a:pt x="683252" y="48387"/>
                </a:lnTo>
                <a:lnTo>
                  <a:pt x="691794" y="48133"/>
                </a:lnTo>
                <a:lnTo>
                  <a:pt x="680673" y="47498"/>
                </a:lnTo>
                <a:lnTo>
                  <a:pt x="678838" y="45593"/>
                </a:lnTo>
                <a:close/>
              </a:path>
              <a:path w="2336800" h="57150">
                <a:moveTo>
                  <a:pt x="829614" y="43434"/>
                </a:moveTo>
                <a:lnTo>
                  <a:pt x="828916" y="44704"/>
                </a:lnTo>
                <a:lnTo>
                  <a:pt x="826122" y="45847"/>
                </a:lnTo>
                <a:lnTo>
                  <a:pt x="825398" y="47117"/>
                </a:lnTo>
                <a:lnTo>
                  <a:pt x="832116" y="48260"/>
                </a:lnTo>
                <a:lnTo>
                  <a:pt x="839384" y="48387"/>
                </a:lnTo>
                <a:lnTo>
                  <a:pt x="846190" y="48006"/>
                </a:lnTo>
                <a:lnTo>
                  <a:pt x="851522" y="47625"/>
                </a:lnTo>
                <a:lnTo>
                  <a:pt x="849337" y="47498"/>
                </a:lnTo>
                <a:lnTo>
                  <a:pt x="846721" y="47244"/>
                </a:lnTo>
                <a:lnTo>
                  <a:pt x="846048" y="46990"/>
                </a:lnTo>
                <a:lnTo>
                  <a:pt x="836447" y="46990"/>
                </a:lnTo>
                <a:lnTo>
                  <a:pt x="829614" y="43434"/>
                </a:lnTo>
                <a:close/>
              </a:path>
              <a:path w="2336800" h="57150">
                <a:moveTo>
                  <a:pt x="1956929" y="40005"/>
                </a:moveTo>
                <a:lnTo>
                  <a:pt x="1936764" y="40005"/>
                </a:lnTo>
                <a:lnTo>
                  <a:pt x="1945855" y="41529"/>
                </a:lnTo>
                <a:lnTo>
                  <a:pt x="1950516" y="41910"/>
                </a:lnTo>
                <a:lnTo>
                  <a:pt x="1959787" y="48387"/>
                </a:lnTo>
                <a:lnTo>
                  <a:pt x="1960491" y="45593"/>
                </a:lnTo>
                <a:lnTo>
                  <a:pt x="1960409" y="44958"/>
                </a:lnTo>
                <a:lnTo>
                  <a:pt x="1956929" y="40005"/>
                </a:lnTo>
                <a:close/>
              </a:path>
              <a:path w="2336800" h="57150">
                <a:moveTo>
                  <a:pt x="945451" y="48006"/>
                </a:moveTo>
                <a:lnTo>
                  <a:pt x="932990" y="48006"/>
                </a:lnTo>
                <a:lnTo>
                  <a:pt x="945121" y="48260"/>
                </a:lnTo>
                <a:lnTo>
                  <a:pt x="945451" y="48006"/>
                </a:lnTo>
                <a:close/>
              </a:path>
              <a:path w="2336800" h="57150">
                <a:moveTo>
                  <a:pt x="757065" y="40259"/>
                </a:moveTo>
                <a:lnTo>
                  <a:pt x="691927" y="40259"/>
                </a:lnTo>
                <a:lnTo>
                  <a:pt x="700009" y="43688"/>
                </a:lnTo>
                <a:lnTo>
                  <a:pt x="708755" y="47752"/>
                </a:lnTo>
                <a:lnTo>
                  <a:pt x="716182" y="48233"/>
                </a:lnTo>
                <a:lnTo>
                  <a:pt x="709561" y="46736"/>
                </a:lnTo>
                <a:lnTo>
                  <a:pt x="716572" y="44958"/>
                </a:lnTo>
                <a:lnTo>
                  <a:pt x="739512" y="44958"/>
                </a:lnTo>
                <a:lnTo>
                  <a:pt x="739260" y="44831"/>
                </a:lnTo>
                <a:lnTo>
                  <a:pt x="741044" y="42926"/>
                </a:lnTo>
                <a:lnTo>
                  <a:pt x="750843" y="42926"/>
                </a:lnTo>
                <a:lnTo>
                  <a:pt x="751814" y="41021"/>
                </a:lnTo>
                <a:lnTo>
                  <a:pt x="757065" y="40259"/>
                </a:lnTo>
                <a:close/>
              </a:path>
              <a:path w="2336800" h="57150">
                <a:moveTo>
                  <a:pt x="1114646" y="45212"/>
                </a:moveTo>
                <a:lnTo>
                  <a:pt x="1096848" y="45212"/>
                </a:lnTo>
                <a:lnTo>
                  <a:pt x="1104417" y="47498"/>
                </a:lnTo>
                <a:lnTo>
                  <a:pt x="1102177" y="47498"/>
                </a:lnTo>
                <a:lnTo>
                  <a:pt x="1101902" y="48006"/>
                </a:lnTo>
                <a:lnTo>
                  <a:pt x="1109601" y="48006"/>
                </a:lnTo>
                <a:lnTo>
                  <a:pt x="1110536" y="47498"/>
                </a:lnTo>
                <a:lnTo>
                  <a:pt x="1104417" y="47498"/>
                </a:lnTo>
                <a:lnTo>
                  <a:pt x="1102245" y="47371"/>
                </a:lnTo>
                <a:lnTo>
                  <a:pt x="1110770" y="47371"/>
                </a:lnTo>
                <a:lnTo>
                  <a:pt x="1113107" y="46101"/>
                </a:lnTo>
                <a:lnTo>
                  <a:pt x="1114646" y="45212"/>
                </a:lnTo>
                <a:close/>
              </a:path>
              <a:path w="2336800" h="57150">
                <a:moveTo>
                  <a:pt x="1183525" y="43561"/>
                </a:moveTo>
                <a:lnTo>
                  <a:pt x="1190425" y="47752"/>
                </a:lnTo>
                <a:lnTo>
                  <a:pt x="1196166" y="46990"/>
                </a:lnTo>
                <a:lnTo>
                  <a:pt x="1204430" y="45339"/>
                </a:lnTo>
                <a:lnTo>
                  <a:pt x="1211915" y="45339"/>
                </a:lnTo>
                <a:lnTo>
                  <a:pt x="1211376" y="44831"/>
                </a:lnTo>
                <a:lnTo>
                  <a:pt x="1212133" y="43942"/>
                </a:lnTo>
                <a:lnTo>
                  <a:pt x="1192110" y="43942"/>
                </a:lnTo>
                <a:lnTo>
                  <a:pt x="1183525" y="43561"/>
                </a:lnTo>
                <a:close/>
              </a:path>
              <a:path w="2336800" h="57150">
                <a:moveTo>
                  <a:pt x="750843" y="42926"/>
                </a:moveTo>
                <a:lnTo>
                  <a:pt x="741044" y="42926"/>
                </a:lnTo>
                <a:lnTo>
                  <a:pt x="748512" y="47498"/>
                </a:lnTo>
                <a:lnTo>
                  <a:pt x="750843" y="42926"/>
                </a:lnTo>
                <a:close/>
              </a:path>
              <a:path w="2336800" h="57150">
                <a:moveTo>
                  <a:pt x="254596" y="45085"/>
                </a:moveTo>
                <a:lnTo>
                  <a:pt x="251167" y="45847"/>
                </a:lnTo>
                <a:lnTo>
                  <a:pt x="249173" y="46101"/>
                </a:lnTo>
                <a:lnTo>
                  <a:pt x="257806" y="47117"/>
                </a:lnTo>
                <a:lnTo>
                  <a:pt x="267357" y="46736"/>
                </a:lnTo>
                <a:lnTo>
                  <a:pt x="275684" y="46101"/>
                </a:lnTo>
                <a:lnTo>
                  <a:pt x="280644" y="45974"/>
                </a:lnTo>
                <a:lnTo>
                  <a:pt x="275529" y="45339"/>
                </a:lnTo>
                <a:lnTo>
                  <a:pt x="256463" y="45339"/>
                </a:lnTo>
                <a:lnTo>
                  <a:pt x="254596" y="45085"/>
                </a:lnTo>
                <a:close/>
              </a:path>
              <a:path w="2336800" h="57150">
                <a:moveTo>
                  <a:pt x="1213038" y="46397"/>
                </a:moveTo>
                <a:lnTo>
                  <a:pt x="1213802" y="47117"/>
                </a:lnTo>
                <a:lnTo>
                  <a:pt x="1215037" y="46642"/>
                </a:lnTo>
                <a:lnTo>
                  <a:pt x="1213038" y="46397"/>
                </a:lnTo>
                <a:close/>
              </a:path>
              <a:path w="2336800" h="57150">
                <a:moveTo>
                  <a:pt x="867592" y="41529"/>
                </a:moveTo>
                <a:lnTo>
                  <a:pt x="843876" y="41529"/>
                </a:lnTo>
                <a:lnTo>
                  <a:pt x="840333" y="43942"/>
                </a:lnTo>
                <a:lnTo>
                  <a:pt x="836447" y="46990"/>
                </a:lnTo>
                <a:lnTo>
                  <a:pt x="846048" y="46990"/>
                </a:lnTo>
                <a:lnTo>
                  <a:pt x="845375" y="46736"/>
                </a:lnTo>
                <a:lnTo>
                  <a:pt x="867592" y="41529"/>
                </a:lnTo>
                <a:close/>
              </a:path>
              <a:path w="2336800" h="57150">
                <a:moveTo>
                  <a:pt x="677568" y="41783"/>
                </a:moveTo>
                <a:lnTo>
                  <a:pt x="660793" y="41783"/>
                </a:lnTo>
                <a:lnTo>
                  <a:pt x="665099" y="41910"/>
                </a:lnTo>
                <a:lnTo>
                  <a:pt x="657313" y="46863"/>
                </a:lnTo>
                <a:lnTo>
                  <a:pt x="666126" y="45593"/>
                </a:lnTo>
                <a:lnTo>
                  <a:pt x="678838" y="45593"/>
                </a:lnTo>
                <a:lnTo>
                  <a:pt x="679601" y="43180"/>
                </a:lnTo>
                <a:lnTo>
                  <a:pt x="677568" y="41783"/>
                </a:lnTo>
                <a:close/>
              </a:path>
              <a:path w="2336800" h="57150">
                <a:moveTo>
                  <a:pt x="817201" y="42418"/>
                </a:moveTo>
                <a:lnTo>
                  <a:pt x="792861" y="42418"/>
                </a:lnTo>
                <a:lnTo>
                  <a:pt x="790447" y="46736"/>
                </a:lnTo>
                <a:lnTo>
                  <a:pt x="798643" y="44958"/>
                </a:lnTo>
                <a:lnTo>
                  <a:pt x="805167" y="44450"/>
                </a:lnTo>
                <a:lnTo>
                  <a:pt x="818506" y="44450"/>
                </a:lnTo>
                <a:lnTo>
                  <a:pt x="816787" y="42799"/>
                </a:lnTo>
                <a:lnTo>
                  <a:pt x="817201" y="42418"/>
                </a:lnTo>
                <a:close/>
              </a:path>
              <a:path w="2336800" h="57150">
                <a:moveTo>
                  <a:pt x="1116845" y="43942"/>
                </a:moveTo>
                <a:lnTo>
                  <a:pt x="1054785" y="43942"/>
                </a:lnTo>
                <a:lnTo>
                  <a:pt x="1065834" y="45593"/>
                </a:lnTo>
                <a:lnTo>
                  <a:pt x="1060843" y="46736"/>
                </a:lnTo>
                <a:lnTo>
                  <a:pt x="1094429" y="46736"/>
                </a:lnTo>
                <a:lnTo>
                  <a:pt x="1096848" y="45212"/>
                </a:lnTo>
                <a:lnTo>
                  <a:pt x="1114646" y="45212"/>
                </a:lnTo>
                <a:lnTo>
                  <a:pt x="1116845" y="43942"/>
                </a:lnTo>
                <a:close/>
              </a:path>
              <a:path w="2336800" h="57150">
                <a:moveTo>
                  <a:pt x="1328119" y="42926"/>
                </a:moveTo>
                <a:lnTo>
                  <a:pt x="1240167" y="42926"/>
                </a:lnTo>
                <a:lnTo>
                  <a:pt x="1240231" y="46736"/>
                </a:lnTo>
                <a:lnTo>
                  <a:pt x="1247330" y="45847"/>
                </a:lnTo>
                <a:lnTo>
                  <a:pt x="1256233" y="45593"/>
                </a:lnTo>
                <a:lnTo>
                  <a:pt x="1266987" y="45593"/>
                </a:lnTo>
                <a:lnTo>
                  <a:pt x="1270127" y="44323"/>
                </a:lnTo>
                <a:lnTo>
                  <a:pt x="1319170" y="44323"/>
                </a:lnTo>
                <a:lnTo>
                  <a:pt x="1323748" y="43688"/>
                </a:lnTo>
                <a:lnTo>
                  <a:pt x="1328119" y="42926"/>
                </a:lnTo>
                <a:close/>
              </a:path>
              <a:path w="2336800" h="57150">
                <a:moveTo>
                  <a:pt x="1211915" y="45339"/>
                </a:moveTo>
                <a:lnTo>
                  <a:pt x="1204430" y="45339"/>
                </a:lnTo>
                <a:lnTo>
                  <a:pt x="1213038" y="46397"/>
                </a:lnTo>
                <a:lnTo>
                  <a:pt x="1211915" y="45339"/>
                </a:lnTo>
                <a:close/>
              </a:path>
              <a:path w="2336800" h="57150">
                <a:moveTo>
                  <a:pt x="1351245" y="41656"/>
                </a:moveTo>
                <a:lnTo>
                  <a:pt x="1335405" y="41656"/>
                </a:lnTo>
                <a:lnTo>
                  <a:pt x="1339400" y="42926"/>
                </a:lnTo>
                <a:lnTo>
                  <a:pt x="1338726" y="44069"/>
                </a:lnTo>
                <a:lnTo>
                  <a:pt x="1336851" y="45085"/>
                </a:lnTo>
                <a:lnTo>
                  <a:pt x="1337246" y="46228"/>
                </a:lnTo>
                <a:lnTo>
                  <a:pt x="1346098" y="42164"/>
                </a:lnTo>
                <a:lnTo>
                  <a:pt x="1350939" y="42164"/>
                </a:lnTo>
                <a:lnTo>
                  <a:pt x="1351245" y="41656"/>
                </a:lnTo>
                <a:close/>
              </a:path>
              <a:path w="2336800" h="57150">
                <a:moveTo>
                  <a:pt x="624369" y="43053"/>
                </a:moveTo>
                <a:lnTo>
                  <a:pt x="619150" y="43053"/>
                </a:lnTo>
                <a:lnTo>
                  <a:pt x="618388" y="45974"/>
                </a:lnTo>
                <a:lnTo>
                  <a:pt x="624369" y="43053"/>
                </a:lnTo>
                <a:close/>
              </a:path>
              <a:path w="2336800" h="57150">
                <a:moveTo>
                  <a:pt x="1897837" y="40259"/>
                </a:moveTo>
                <a:lnTo>
                  <a:pt x="1866887" y="45847"/>
                </a:lnTo>
                <a:lnTo>
                  <a:pt x="1883697" y="45847"/>
                </a:lnTo>
                <a:lnTo>
                  <a:pt x="1887413" y="44831"/>
                </a:lnTo>
                <a:lnTo>
                  <a:pt x="1894879" y="42926"/>
                </a:lnTo>
                <a:lnTo>
                  <a:pt x="1897837" y="40259"/>
                </a:lnTo>
                <a:close/>
              </a:path>
              <a:path w="2336800" h="57150">
                <a:moveTo>
                  <a:pt x="818506" y="44450"/>
                </a:moveTo>
                <a:lnTo>
                  <a:pt x="805167" y="44450"/>
                </a:lnTo>
                <a:lnTo>
                  <a:pt x="811643" y="44704"/>
                </a:lnTo>
                <a:lnTo>
                  <a:pt x="819696" y="45593"/>
                </a:lnTo>
                <a:lnTo>
                  <a:pt x="818506" y="44450"/>
                </a:lnTo>
                <a:close/>
              </a:path>
              <a:path w="2336800" h="57150">
                <a:moveTo>
                  <a:pt x="1315508" y="44831"/>
                </a:moveTo>
                <a:lnTo>
                  <a:pt x="1294053" y="44831"/>
                </a:lnTo>
                <a:lnTo>
                  <a:pt x="1304131" y="45593"/>
                </a:lnTo>
                <a:lnTo>
                  <a:pt x="1313676" y="45085"/>
                </a:lnTo>
                <a:lnTo>
                  <a:pt x="1315508" y="44831"/>
                </a:lnTo>
                <a:close/>
              </a:path>
              <a:path w="2336800" h="57150">
                <a:moveTo>
                  <a:pt x="370156" y="39878"/>
                </a:moveTo>
                <a:lnTo>
                  <a:pt x="244640" y="39878"/>
                </a:lnTo>
                <a:lnTo>
                  <a:pt x="252310" y="40386"/>
                </a:lnTo>
                <a:lnTo>
                  <a:pt x="256171" y="43307"/>
                </a:lnTo>
                <a:lnTo>
                  <a:pt x="256463" y="45339"/>
                </a:lnTo>
                <a:lnTo>
                  <a:pt x="275529" y="45339"/>
                </a:lnTo>
                <a:lnTo>
                  <a:pt x="269392" y="44577"/>
                </a:lnTo>
                <a:lnTo>
                  <a:pt x="294424" y="43688"/>
                </a:lnTo>
                <a:lnTo>
                  <a:pt x="320679" y="43561"/>
                </a:lnTo>
                <a:lnTo>
                  <a:pt x="346732" y="43053"/>
                </a:lnTo>
                <a:lnTo>
                  <a:pt x="371157" y="40640"/>
                </a:lnTo>
                <a:lnTo>
                  <a:pt x="370156" y="39878"/>
                </a:lnTo>
                <a:close/>
              </a:path>
              <a:path w="2336800" h="57150">
                <a:moveTo>
                  <a:pt x="1177251" y="41656"/>
                </a:moveTo>
                <a:lnTo>
                  <a:pt x="1129639" y="41656"/>
                </a:lnTo>
                <a:lnTo>
                  <a:pt x="1136243" y="42418"/>
                </a:lnTo>
                <a:lnTo>
                  <a:pt x="1140853" y="43942"/>
                </a:lnTo>
                <a:lnTo>
                  <a:pt x="1136345" y="45339"/>
                </a:lnTo>
                <a:lnTo>
                  <a:pt x="1151064" y="42672"/>
                </a:lnTo>
                <a:lnTo>
                  <a:pt x="1174786" y="42672"/>
                </a:lnTo>
                <a:lnTo>
                  <a:pt x="1175524" y="42291"/>
                </a:lnTo>
                <a:lnTo>
                  <a:pt x="1177251" y="41656"/>
                </a:lnTo>
                <a:close/>
              </a:path>
              <a:path w="2336800" h="57150">
                <a:moveTo>
                  <a:pt x="1177941" y="41402"/>
                </a:moveTo>
                <a:lnTo>
                  <a:pt x="868133" y="41402"/>
                </a:lnTo>
                <a:lnTo>
                  <a:pt x="871715" y="42926"/>
                </a:lnTo>
                <a:lnTo>
                  <a:pt x="866063" y="45212"/>
                </a:lnTo>
                <a:lnTo>
                  <a:pt x="870673" y="44704"/>
                </a:lnTo>
                <a:lnTo>
                  <a:pt x="873861" y="43053"/>
                </a:lnTo>
                <a:lnTo>
                  <a:pt x="880630" y="42672"/>
                </a:lnTo>
                <a:lnTo>
                  <a:pt x="1119044" y="42672"/>
                </a:lnTo>
                <a:lnTo>
                  <a:pt x="1129639" y="41656"/>
                </a:lnTo>
                <a:lnTo>
                  <a:pt x="1177251" y="41656"/>
                </a:lnTo>
                <a:lnTo>
                  <a:pt x="1177941" y="41402"/>
                </a:lnTo>
                <a:close/>
              </a:path>
              <a:path w="2336800" h="57150">
                <a:moveTo>
                  <a:pt x="1237171" y="43815"/>
                </a:moveTo>
                <a:lnTo>
                  <a:pt x="1224076" y="43815"/>
                </a:lnTo>
                <a:lnTo>
                  <a:pt x="1227874" y="44704"/>
                </a:lnTo>
                <a:lnTo>
                  <a:pt x="1232890" y="45085"/>
                </a:lnTo>
                <a:lnTo>
                  <a:pt x="1237171" y="43815"/>
                </a:lnTo>
                <a:close/>
              </a:path>
              <a:path w="2336800" h="57150">
                <a:moveTo>
                  <a:pt x="461071" y="36068"/>
                </a:moveTo>
                <a:lnTo>
                  <a:pt x="169862" y="36068"/>
                </a:lnTo>
                <a:lnTo>
                  <a:pt x="182603" y="39497"/>
                </a:lnTo>
                <a:lnTo>
                  <a:pt x="213377" y="40640"/>
                </a:lnTo>
                <a:lnTo>
                  <a:pt x="219409" y="40894"/>
                </a:lnTo>
                <a:lnTo>
                  <a:pt x="230314" y="44831"/>
                </a:lnTo>
                <a:lnTo>
                  <a:pt x="234896" y="44196"/>
                </a:lnTo>
                <a:lnTo>
                  <a:pt x="234000" y="41275"/>
                </a:lnTo>
                <a:lnTo>
                  <a:pt x="238582" y="40640"/>
                </a:lnTo>
                <a:lnTo>
                  <a:pt x="243900" y="40640"/>
                </a:lnTo>
                <a:lnTo>
                  <a:pt x="244640" y="39878"/>
                </a:lnTo>
                <a:lnTo>
                  <a:pt x="370156" y="39878"/>
                </a:lnTo>
                <a:lnTo>
                  <a:pt x="368820" y="38862"/>
                </a:lnTo>
                <a:lnTo>
                  <a:pt x="382105" y="37846"/>
                </a:lnTo>
                <a:lnTo>
                  <a:pt x="418766" y="37846"/>
                </a:lnTo>
                <a:lnTo>
                  <a:pt x="424688" y="37084"/>
                </a:lnTo>
                <a:lnTo>
                  <a:pt x="458827" y="37084"/>
                </a:lnTo>
                <a:lnTo>
                  <a:pt x="461071" y="36068"/>
                </a:lnTo>
                <a:close/>
              </a:path>
              <a:path w="2336800" h="57150">
                <a:moveTo>
                  <a:pt x="1154539" y="44271"/>
                </a:moveTo>
                <a:lnTo>
                  <a:pt x="1150035" y="44450"/>
                </a:lnTo>
                <a:lnTo>
                  <a:pt x="1154303" y="44704"/>
                </a:lnTo>
                <a:lnTo>
                  <a:pt x="1154539" y="44271"/>
                </a:lnTo>
                <a:close/>
              </a:path>
              <a:path w="2336800" h="57150">
                <a:moveTo>
                  <a:pt x="1419880" y="39497"/>
                </a:moveTo>
                <a:lnTo>
                  <a:pt x="1398143" y="39497"/>
                </a:lnTo>
                <a:lnTo>
                  <a:pt x="1401711" y="40894"/>
                </a:lnTo>
                <a:lnTo>
                  <a:pt x="1396415" y="42545"/>
                </a:lnTo>
                <a:lnTo>
                  <a:pt x="1397508" y="44577"/>
                </a:lnTo>
                <a:lnTo>
                  <a:pt x="1415554" y="40767"/>
                </a:lnTo>
                <a:lnTo>
                  <a:pt x="1419880" y="39497"/>
                </a:lnTo>
                <a:close/>
              </a:path>
              <a:path w="2336800" h="57150">
                <a:moveTo>
                  <a:pt x="1174786" y="42672"/>
                </a:moveTo>
                <a:lnTo>
                  <a:pt x="1151064" y="42672"/>
                </a:lnTo>
                <a:lnTo>
                  <a:pt x="1155344" y="42799"/>
                </a:lnTo>
                <a:lnTo>
                  <a:pt x="1154539" y="44271"/>
                </a:lnTo>
                <a:lnTo>
                  <a:pt x="1172489" y="43561"/>
                </a:lnTo>
                <a:lnTo>
                  <a:pt x="1173062" y="43561"/>
                </a:lnTo>
                <a:lnTo>
                  <a:pt x="1174786" y="42672"/>
                </a:lnTo>
                <a:close/>
              </a:path>
              <a:path w="2336800" h="57150">
                <a:moveTo>
                  <a:pt x="608829" y="42199"/>
                </a:moveTo>
                <a:lnTo>
                  <a:pt x="601535" y="43688"/>
                </a:lnTo>
                <a:lnTo>
                  <a:pt x="607495" y="44196"/>
                </a:lnTo>
                <a:lnTo>
                  <a:pt x="614443" y="43307"/>
                </a:lnTo>
                <a:lnTo>
                  <a:pt x="610362" y="43307"/>
                </a:lnTo>
                <a:lnTo>
                  <a:pt x="608829" y="42199"/>
                </a:lnTo>
                <a:close/>
              </a:path>
              <a:path w="2336800" h="57150">
                <a:moveTo>
                  <a:pt x="688797" y="40386"/>
                </a:moveTo>
                <a:lnTo>
                  <a:pt x="654596" y="40386"/>
                </a:lnTo>
                <a:lnTo>
                  <a:pt x="653630" y="44196"/>
                </a:lnTo>
                <a:lnTo>
                  <a:pt x="655967" y="43561"/>
                </a:lnTo>
                <a:lnTo>
                  <a:pt x="660793" y="41783"/>
                </a:lnTo>
                <a:lnTo>
                  <a:pt x="677568" y="41783"/>
                </a:lnTo>
                <a:lnTo>
                  <a:pt x="676275" y="40894"/>
                </a:lnTo>
                <a:lnTo>
                  <a:pt x="688797" y="40386"/>
                </a:lnTo>
                <a:close/>
              </a:path>
              <a:path w="2336800" h="57150">
                <a:moveTo>
                  <a:pt x="1350939" y="42164"/>
                </a:moveTo>
                <a:lnTo>
                  <a:pt x="1348257" y="42164"/>
                </a:lnTo>
                <a:lnTo>
                  <a:pt x="1347203" y="44069"/>
                </a:lnTo>
                <a:lnTo>
                  <a:pt x="1350634" y="42672"/>
                </a:lnTo>
                <a:lnTo>
                  <a:pt x="1350939" y="42164"/>
                </a:lnTo>
                <a:close/>
              </a:path>
              <a:path w="2336800" h="57150">
                <a:moveTo>
                  <a:pt x="1862855" y="19304"/>
                </a:moveTo>
                <a:lnTo>
                  <a:pt x="1709775" y="19304"/>
                </a:lnTo>
                <a:lnTo>
                  <a:pt x="1709633" y="25146"/>
                </a:lnTo>
                <a:lnTo>
                  <a:pt x="1710784" y="30734"/>
                </a:lnTo>
                <a:lnTo>
                  <a:pt x="1710885" y="32352"/>
                </a:lnTo>
                <a:lnTo>
                  <a:pt x="1709859" y="38100"/>
                </a:lnTo>
                <a:lnTo>
                  <a:pt x="1702028" y="42291"/>
                </a:lnTo>
                <a:lnTo>
                  <a:pt x="1706841" y="43053"/>
                </a:lnTo>
                <a:lnTo>
                  <a:pt x="1712798" y="44069"/>
                </a:lnTo>
                <a:lnTo>
                  <a:pt x="1722932" y="42037"/>
                </a:lnTo>
                <a:lnTo>
                  <a:pt x="1719656" y="41148"/>
                </a:lnTo>
                <a:lnTo>
                  <a:pt x="1714753" y="33528"/>
                </a:lnTo>
                <a:lnTo>
                  <a:pt x="1719237" y="33020"/>
                </a:lnTo>
                <a:lnTo>
                  <a:pt x="1742670" y="33020"/>
                </a:lnTo>
                <a:lnTo>
                  <a:pt x="1743506" y="31623"/>
                </a:lnTo>
                <a:lnTo>
                  <a:pt x="1813006" y="31623"/>
                </a:lnTo>
                <a:lnTo>
                  <a:pt x="1815999" y="30099"/>
                </a:lnTo>
                <a:lnTo>
                  <a:pt x="1828825" y="28194"/>
                </a:lnTo>
                <a:lnTo>
                  <a:pt x="1847897" y="28194"/>
                </a:lnTo>
                <a:lnTo>
                  <a:pt x="1848835" y="27432"/>
                </a:lnTo>
                <a:lnTo>
                  <a:pt x="1861030" y="19939"/>
                </a:lnTo>
                <a:lnTo>
                  <a:pt x="1862855" y="19304"/>
                </a:lnTo>
                <a:close/>
              </a:path>
              <a:path w="2336800" h="57150">
                <a:moveTo>
                  <a:pt x="1173062" y="43561"/>
                </a:moveTo>
                <a:lnTo>
                  <a:pt x="1172489" y="43561"/>
                </a:lnTo>
                <a:lnTo>
                  <a:pt x="1172324" y="43942"/>
                </a:lnTo>
                <a:lnTo>
                  <a:pt x="1173062" y="43561"/>
                </a:lnTo>
                <a:close/>
              </a:path>
              <a:path w="2336800" h="57150">
                <a:moveTo>
                  <a:pt x="1356371" y="38354"/>
                </a:moveTo>
                <a:lnTo>
                  <a:pt x="1197356" y="38354"/>
                </a:lnTo>
                <a:lnTo>
                  <a:pt x="1202410" y="41148"/>
                </a:lnTo>
                <a:lnTo>
                  <a:pt x="1192110" y="43942"/>
                </a:lnTo>
                <a:lnTo>
                  <a:pt x="1212133" y="43942"/>
                </a:lnTo>
                <a:lnTo>
                  <a:pt x="1215161" y="40386"/>
                </a:lnTo>
                <a:lnTo>
                  <a:pt x="1352196" y="40386"/>
                </a:lnTo>
                <a:lnTo>
                  <a:pt x="1353723" y="38989"/>
                </a:lnTo>
                <a:lnTo>
                  <a:pt x="1356371" y="38354"/>
                </a:lnTo>
                <a:close/>
              </a:path>
              <a:path w="2336800" h="57150">
                <a:moveTo>
                  <a:pt x="169852" y="36957"/>
                </a:moveTo>
                <a:lnTo>
                  <a:pt x="82778" y="36957"/>
                </a:lnTo>
                <a:lnTo>
                  <a:pt x="93992" y="38481"/>
                </a:lnTo>
                <a:lnTo>
                  <a:pt x="92722" y="39243"/>
                </a:lnTo>
                <a:lnTo>
                  <a:pt x="113601" y="39370"/>
                </a:lnTo>
                <a:lnTo>
                  <a:pt x="131467" y="40386"/>
                </a:lnTo>
                <a:lnTo>
                  <a:pt x="150062" y="42037"/>
                </a:lnTo>
                <a:lnTo>
                  <a:pt x="173126" y="43815"/>
                </a:lnTo>
                <a:lnTo>
                  <a:pt x="170510" y="40005"/>
                </a:lnTo>
                <a:lnTo>
                  <a:pt x="182020" y="40005"/>
                </a:lnTo>
                <a:lnTo>
                  <a:pt x="176858" y="39624"/>
                </a:lnTo>
                <a:lnTo>
                  <a:pt x="169830" y="38989"/>
                </a:lnTo>
                <a:lnTo>
                  <a:pt x="169852" y="36957"/>
                </a:lnTo>
                <a:close/>
              </a:path>
              <a:path w="2336800" h="57150">
                <a:moveTo>
                  <a:pt x="458827" y="37084"/>
                </a:moveTo>
                <a:lnTo>
                  <a:pt x="424688" y="37084"/>
                </a:lnTo>
                <a:lnTo>
                  <a:pt x="431774" y="37338"/>
                </a:lnTo>
                <a:lnTo>
                  <a:pt x="430800" y="38862"/>
                </a:lnTo>
                <a:lnTo>
                  <a:pt x="434639" y="40513"/>
                </a:lnTo>
                <a:lnTo>
                  <a:pt x="437605" y="42037"/>
                </a:lnTo>
                <a:lnTo>
                  <a:pt x="435495" y="43688"/>
                </a:lnTo>
                <a:lnTo>
                  <a:pt x="448508" y="41656"/>
                </a:lnTo>
                <a:lnTo>
                  <a:pt x="453499" y="40132"/>
                </a:lnTo>
                <a:lnTo>
                  <a:pt x="456864" y="37973"/>
                </a:lnTo>
                <a:lnTo>
                  <a:pt x="458827" y="37084"/>
                </a:lnTo>
                <a:close/>
              </a:path>
              <a:path w="2336800" h="57150">
                <a:moveTo>
                  <a:pt x="1356900" y="38227"/>
                </a:moveTo>
                <a:lnTo>
                  <a:pt x="780108" y="38227"/>
                </a:lnTo>
                <a:lnTo>
                  <a:pt x="790638" y="38354"/>
                </a:lnTo>
                <a:lnTo>
                  <a:pt x="781126" y="43688"/>
                </a:lnTo>
                <a:lnTo>
                  <a:pt x="792861" y="42418"/>
                </a:lnTo>
                <a:lnTo>
                  <a:pt x="817201" y="42418"/>
                </a:lnTo>
                <a:lnTo>
                  <a:pt x="821334" y="38608"/>
                </a:lnTo>
                <a:lnTo>
                  <a:pt x="832408" y="38481"/>
                </a:lnTo>
                <a:lnTo>
                  <a:pt x="1196763" y="38481"/>
                </a:lnTo>
                <a:lnTo>
                  <a:pt x="1197356" y="38354"/>
                </a:lnTo>
                <a:lnTo>
                  <a:pt x="1356371" y="38354"/>
                </a:lnTo>
                <a:lnTo>
                  <a:pt x="1356900" y="38227"/>
                </a:lnTo>
                <a:close/>
              </a:path>
              <a:path w="2336800" h="57150">
                <a:moveTo>
                  <a:pt x="1543329" y="36957"/>
                </a:moveTo>
                <a:lnTo>
                  <a:pt x="1534907" y="37846"/>
                </a:lnTo>
                <a:lnTo>
                  <a:pt x="1525236" y="39497"/>
                </a:lnTo>
                <a:lnTo>
                  <a:pt x="1514856" y="40005"/>
                </a:lnTo>
                <a:lnTo>
                  <a:pt x="1522196" y="40513"/>
                </a:lnTo>
                <a:lnTo>
                  <a:pt x="1520583" y="42799"/>
                </a:lnTo>
                <a:lnTo>
                  <a:pt x="1518716" y="43688"/>
                </a:lnTo>
                <a:lnTo>
                  <a:pt x="1543812" y="38862"/>
                </a:lnTo>
                <a:lnTo>
                  <a:pt x="1559089" y="38862"/>
                </a:lnTo>
                <a:lnTo>
                  <a:pt x="1559687" y="38735"/>
                </a:lnTo>
                <a:lnTo>
                  <a:pt x="1549958" y="38735"/>
                </a:lnTo>
                <a:lnTo>
                  <a:pt x="1543329" y="36957"/>
                </a:lnTo>
                <a:close/>
              </a:path>
              <a:path w="2336800" h="57150">
                <a:moveTo>
                  <a:pt x="1502256" y="40005"/>
                </a:moveTo>
                <a:lnTo>
                  <a:pt x="1468704" y="40005"/>
                </a:lnTo>
                <a:lnTo>
                  <a:pt x="1492618" y="43561"/>
                </a:lnTo>
                <a:lnTo>
                  <a:pt x="1502256" y="40005"/>
                </a:lnTo>
                <a:close/>
              </a:path>
              <a:path w="2336800" h="57150">
                <a:moveTo>
                  <a:pt x="1556091" y="41910"/>
                </a:moveTo>
                <a:lnTo>
                  <a:pt x="1549145" y="41910"/>
                </a:lnTo>
                <a:lnTo>
                  <a:pt x="1555699" y="43561"/>
                </a:lnTo>
                <a:lnTo>
                  <a:pt x="1556091" y="41910"/>
                </a:lnTo>
                <a:close/>
              </a:path>
              <a:path w="2336800" h="57150">
                <a:moveTo>
                  <a:pt x="1956483" y="39370"/>
                </a:moveTo>
                <a:lnTo>
                  <a:pt x="1920722" y="39370"/>
                </a:lnTo>
                <a:lnTo>
                  <a:pt x="1922576" y="40640"/>
                </a:lnTo>
                <a:lnTo>
                  <a:pt x="1914004" y="43561"/>
                </a:lnTo>
                <a:lnTo>
                  <a:pt x="1921824" y="43307"/>
                </a:lnTo>
                <a:lnTo>
                  <a:pt x="1929082" y="41402"/>
                </a:lnTo>
                <a:lnTo>
                  <a:pt x="1936764" y="40005"/>
                </a:lnTo>
                <a:lnTo>
                  <a:pt x="1956929" y="40005"/>
                </a:lnTo>
                <a:lnTo>
                  <a:pt x="1956483" y="39370"/>
                </a:lnTo>
                <a:close/>
              </a:path>
              <a:path w="2336800" h="57150">
                <a:moveTo>
                  <a:pt x="778404" y="39624"/>
                </a:moveTo>
                <a:lnTo>
                  <a:pt x="761441" y="39624"/>
                </a:lnTo>
                <a:lnTo>
                  <a:pt x="761504" y="43434"/>
                </a:lnTo>
                <a:lnTo>
                  <a:pt x="773441" y="43307"/>
                </a:lnTo>
                <a:lnTo>
                  <a:pt x="777009" y="40767"/>
                </a:lnTo>
                <a:lnTo>
                  <a:pt x="778404" y="39624"/>
                </a:lnTo>
                <a:close/>
              </a:path>
              <a:path w="2336800" h="57150">
                <a:moveTo>
                  <a:pt x="610745" y="41808"/>
                </a:moveTo>
                <a:lnTo>
                  <a:pt x="609003" y="42164"/>
                </a:lnTo>
                <a:lnTo>
                  <a:pt x="610362" y="43307"/>
                </a:lnTo>
                <a:lnTo>
                  <a:pt x="610745" y="41808"/>
                </a:lnTo>
                <a:close/>
              </a:path>
              <a:path w="2336800" h="57150">
                <a:moveTo>
                  <a:pt x="1441809" y="35560"/>
                </a:moveTo>
                <a:lnTo>
                  <a:pt x="632294" y="35560"/>
                </a:lnTo>
                <a:lnTo>
                  <a:pt x="637946" y="37465"/>
                </a:lnTo>
                <a:lnTo>
                  <a:pt x="633282" y="40513"/>
                </a:lnTo>
                <a:lnTo>
                  <a:pt x="623684" y="41148"/>
                </a:lnTo>
                <a:lnTo>
                  <a:pt x="612114" y="41529"/>
                </a:lnTo>
                <a:lnTo>
                  <a:pt x="610745" y="41808"/>
                </a:lnTo>
                <a:lnTo>
                  <a:pt x="610362" y="43307"/>
                </a:lnTo>
                <a:lnTo>
                  <a:pt x="614443" y="43307"/>
                </a:lnTo>
                <a:lnTo>
                  <a:pt x="619150" y="43053"/>
                </a:lnTo>
                <a:lnTo>
                  <a:pt x="624369" y="43053"/>
                </a:lnTo>
                <a:lnTo>
                  <a:pt x="625669" y="42418"/>
                </a:lnTo>
                <a:lnTo>
                  <a:pt x="646079" y="42418"/>
                </a:lnTo>
                <a:lnTo>
                  <a:pt x="654596" y="40386"/>
                </a:lnTo>
                <a:lnTo>
                  <a:pt x="688797" y="40386"/>
                </a:lnTo>
                <a:lnTo>
                  <a:pt x="691927" y="40259"/>
                </a:lnTo>
                <a:lnTo>
                  <a:pt x="757065" y="40259"/>
                </a:lnTo>
                <a:lnTo>
                  <a:pt x="761441" y="39624"/>
                </a:lnTo>
                <a:lnTo>
                  <a:pt x="778404" y="39624"/>
                </a:lnTo>
                <a:lnTo>
                  <a:pt x="780108" y="38227"/>
                </a:lnTo>
                <a:lnTo>
                  <a:pt x="1356900" y="38227"/>
                </a:lnTo>
                <a:lnTo>
                  <a:pt x="1359547" y="37592"/>
                </a:lnTo>
                <a:lnTo>
                  <a:pt x="1364870" y="36449"/>
                </a:lnTo>
                <a:lnTo>
                  <a:pt x="1429380" y="36449"/>
                </a:lnTo>
                <a:lnTo>
                  <a:pt x="1430934" y="35941"/>
                </a:lnTo>
                <a:lnTo>
                  <a:pt x="1441483" y="35941"/>
                </a:lnTo>
                <a:lnTo>
                  <a:pt x="1441809" y="35560"/>
                </a:lnTo>
                <a:close/>
              </a:path>
              <a:path w="2336800" h="57150">
                <a:moveTo>
                  <a:pt x="538533" y="39624"/>
                </a:moveTo>
                <a:lnTo>
                  <a:pt x="527430" y="39624"/>
                </a:lnTo>
                <a:lnTo>
                  <a:pt x="537095" y="43180"/>
                </a:lnTo>
                <a:lnTo>
                  <a:pt x="538533" y="39624"/>
                </a:lnTo>
                <a:close/>
              </a:path>
              <a:path w="2336800" h="57150">
                <a:moveTo>
                  <a:pt x="1810263" y="33020"/>
                </a:moveTo>
                <a:lnTo>
                  <a:pt x="1768424" y="33020"/>
                </a:lnTo>
                <a:lnTo>
                  <a:pt x="1764003" y="35052"/>
                </a:lnTo>
                <a:lnTo>
                  <a:pt x="1764021" y="35179"/>
                </a:lnTo>
                <a:lnTo>
                  <a:pt x="1767573" y="40513"/>
                </a:lnTo>
                <a:lnTo>
                  <a:pt x="1771903" y="43053"/>
                </a:lnTo>
                <a:lnTo>
                  <a:pt x="1773746" y="42291"/>
                </a:lnTo>
                <a:lnTo>
                  <a:pt x="1793303" y="42291"/>
                </a:lnTo>
                <a:lnTo>
                  <a:pt x="1785581" y="40259"/>
                </a:lnTo>
                <a:lnTo>
                  <a:pt x="1798507" y="38862"/>
                </a:lnTo>
                <a:lnTo>
                  <a:pt x="1807270" y="34544"/>
                </a:lnTo>
                <a:lnTo>
                  <a:pt x="1810263" y="33020"/>
                </a:lnTo>
                <a:close/>
              </a:path>
              <a:path w="2336800" h="57150">
                <a:moveTo>
                  <a:pt x="243900" y="40640"/>
                </a:moveTo>
                <a:lnTo>
                  <a:pt x="238582" y="40640"/>
                </a:lnTo>
                <a:lnTo>
                  <a:pt x="241681" y="42926"/>
                </a:lnTo>
                <a:lnTo>
                  <a:pt x="243900" y="40640"/>
                </a:lnTo>
                <a:close/>
              </a:path>
              <a:path w="2336800" h="57150">
                <a:moveTo>
                  <a:pt x="573722" y="41783"/>
                </a:moveTo>
                <a:lnTo>
                  <a:pt x="573570" y="42418"/>
                </a:lnTo>
                <a:lnTo>
                  <a:pt x="571411" y="42418"/>
                </a:lnTo>
                <a:lnTo>
                  <a:pt x="577503" y="42926"/>
                </a:lnTo>
                <a:lnTo>
                  <a:pt x="583706" y="42164"/>
                </a:lnTo>
                <a:lnTo>
                  <a:pt x="588071" y="41910"/>
                </a:lnTo>
                <a:lnTo>
                  <a:pt x="575894" y="41910"/>
                </a:lnTo>
                <a:lnTo>
                  <a:pt x="573722" y="41783"/>
                </a:lnTo>
                <a:close/>
              </a:path>
              <a:path w="2336800" h="57150">
                <a:moveTo>
                  <a:pt x="598675" y="41783"/>
                </a:moveTo>
                <a:lnTo>
                  <a:pt x="590254" y="41783"/>
                </a:lnTo>
                <a:lnTo>
                  <a:pt x="597382" y="42926"/>
                </a:lnTo>
                <a:lnTo>
                  <a:pt x="598675" y="41783"/>
                </a:lnTo>
                <a:close/>
              </a:path>
              <a:path w="2336800" h="57150">
                <a:moveTo>
                  <a:pt x="646079" y="42418"/>
                </a:moveTo>
                <a:lnTo>
                  <a:pt x="634249" y="42418"/>
                </a:lnTo>
                <a:lnTo>
                  <a:pt x="643950" y="42926"/>
                </a:lnTo>
                <a:lnTo>
                  <a:pt x="646079" y="42418"/>
                </a:lnTo>
                <a:close/>
              </a:path>
              <a:path w="2336800" h="57150">
                <a:moveTo>
                  <a:pt x="1559089" y="38862"/>
                </a:moveTo>
                <a:lnTo>
                  <a:pt x="1543812" y="38862"/>
                </a:lnTo>
                <a:lnTo>
                  <a:pt x="1543253" y="42926"/>
                </a:lnTo>
                <a:lnTo>
                  <a:pt x="1549145" y="41910"/>
                </a:lnTo>
                <a:lnTo>
                  <a:pt x="1556091" y="41910"/>
                </a:lnTo>
                <a:lnTo>
                  <a:pt x="1556694" y="39370"/>
                </a:lnTo>
                <a:lnTo>
                  <a:pt x="1559089" y="38862"/>
                </a:lnTo>
                <a:close/>
              </a:path>
              <a:path w="2336800" h="57150">
                <a:moveTo>
                  <a:pt x="1954239" y="31623"/>
                </a:moveTo>
                <a:lnTo>
                  <a:pt x="1904974" y="31623"/>
                </a:lnTo>
                <a:lnTo>
                  <a:pt x="1910105" y="33655"/>
                </a:lnTo>
                <a:lnTo>
                  <a:pt x="1901278" y="41021"/>
                </a:lnTo>
                <a:lnTo>
                  <a:pt x="1901186" y="41402"/>
                </a:lnTo>
                <a:lnTo>
                  <a:pt x="1901545" y="42926"/>
                </a:lnTo>
                <a:lnTo>
                  <a:pt x="1904174" y="41021"/>
                </a:lnTo>
                <a:lnTo>
                  <a:pt x="1920722" y="39370"/>
                </a:lnTo>
                <a:lnTo>
                  <a:pt x="1956483" y="39370"/>
                </a:lnTo>
                <a:lnTo>
                  <a:pt x="1956126" y="38862"/>
                </a:lnTo>
                <a:lnTo>
                  <a:pt x="1956004" y="38608"/>
                </a:lnTo>
                <a:lnTo>
                  <a:pt x="1954239" y="31623"/>
                </a:lnTo>
                <a:close/>
              </a:path>
              <a:path w="2336800" h="57150">
                <a:moveTo>
                  <a:pt x="182020" y="40005"/>
                </a:moveTo>
                <a:lnTo>
                  <a:pt x="170510" y="40005"/>
                </a:lnTo>
                <a:lnTo>
                  <a:pt x="178117" y="40513"/>
                </a:lnTo>
                <a:lnTo>
                  <a:pt x="179717" y="41783"/>
                </a:lnTo>
                <a:lnTo>
                  <a:pt x="183273" y="42672"/>
                </a:lnTo>
                <a:lnTo>
                  <a:pt x="183741" y="40132"/>
                </a:lnTo>
                <a:lnTo>
                  <a:pt x="182020" y="40005"/>
                </a:lnTo>
                <a:close/>
              </a:path>
              <a:path w="2336800" h="57150">
                <a:moveTo>
                  <a:pt x="1793303" y="42291"/>
                </a:moveTo>
                <a:lnTo>
                  <a:pt x="1773746" y="42291"/>
                </a:lnTo>
                <a:lnTo>
                  <a:pt x="1787907" y="42545"/>
                </a:lnTo>
                <a:lnTo>
                  <a:pt x="1793786" y="42418"/>
                </a:lnTo>
                <a:lnTo>
                  <a:pt x="1793303" y="42291"/>
                </a:lnTo>
                <a:close/>
              </a:path>
              <a:path w="2336800" h="57150">
                <a:moveTo>
                  <a:pt x="611727" y="37973"/>
                </a:moveTo>
                <a:lnTo>
                  <a:pt x="602983" y="37973"/>
                </a:lnTo>
                <a:lnTo>
                  <a:pt x="608829" y="42199"/>
                </a:lnTo>
                <a:lnTo>
                  <a:pt x="610745" y="41808"/>
                </a:lnTo>
                <a:lnTo>
                  <a:pt x="611727" y="37973"/>
                </a:lnTo>
                <a:close/>
              </a:path>
              <a:path w="2336800" h="57150">
                <a:moveTo>
                  <a:pt x="1511549" y="36576"/>
                </a:moveTo>
                <a:lnTo>
                  <a:pt x="1463548" y="36576"/>
                </a:lnTo>
                <a:lnTo>
                  <a:pt x="1467700" y="42164"/>
                </a:lnTo>
                <a:lnTo>
                  <a:pt x="1468704" y="40005"/>
                </a:lnTo>
                <a:lnTo>
                  <a:pt x="1502256" y="40005"/>
                </a:lnTo>
                <a:lnTo>
                  <a:pt x="1511549" y="36576"/>
                </a:lnTo>
                <a:close/>
              </a:path>
              <a:path w="2336800" h="57150">
                <a:moveTo>
                  <a:pt x="527591" y="32385"/>
                </a:moveTo>
                <a:lnTo>
                  <a:pt x="488035" y="32385"/>
                </a:lnTo>
                <a:lnTo>
                  <a:pt x="484669" y="34163"/>
                </a:lnTo>
                <a:lnTo>
                  <a:pt x="486702" y="35941"/>
                </a:lnTo>
                <a:lnTo>
                  <a:pt x="488496" y="37973"/>
                </a:lnTo>
                <a:lnTo>
                  <a:pt x="484416" y="40259"/>
                </a:lnTo>
                <a:lnTo>
                  <a:pt x="502332" y="42037"/>
                </a:lnTo>
                <a:lnTo>
                  <a:pt x="516256" y="40513"/>
                </a:lnTo>
                <a:lnTo>
                  <a:pt x="527430" y="39624"/>
                </a:lnTo>
                <a:lnTo>
                  <a:pt x="538533" y="39624"/>
                </a:lnTo>
                <a:lnTo>
                  <a:pt x="538790" y="38989"/>
                </a:lnTo>
                <a:lnTo>
                  <a:pt x="530906" y="37592"/>
                </a:lnTo>
                <a:lnTo>
                  <a:pt x="521995" y="37465"/>
                </a:lnTo>
                <a:lnTo>
                  <a:pt x="520611" y="36830"/>
                </a:lnTo>
                <a:lnTo>
                  <a:pt x="519884" y="34798"/>
                </a:lnTo>
                <a:lnTo>
                  <a:pt x="524621" y="32893"/>
                </a:lnTo>
                <a:lnTo>
                  <a:pt x="527591" y="32385"/>
                </a:lnTo>
                <a:close/>
              </a:path>
              <a:path w="2336800" h="57150">
                <a:moveTo>
                  <a:pt x="1688834" y="32512"/>
                </a:moveTo>
                <a:lnTo>
                  <a:pt x="1677593" y="32512"/>
                </a:lnTo>
                <a:lnTo>
                  <a:pt x="1677747" y="33528"/>
                </a:lnTo>
                <a:lnTo>
                  <a:pt x="1674952" y="40767"/>
                </a:lnTo>
                <a:lnTo>
                  <a:pt x="1673733" y="42037"/>
                </a:lnTo>
                <a:lnTo>
                  <a:pt x="1688834" y="32512"/>
                </a:lnTo>
                <a:close/>
              </a:path>
              <a:path w="2336800" h="57150">
                <a:moveTo>
                  <a:pt x="1738219" y="40455"/>
                </a:moveTo>
                <a:lnTo>
                  <a:pt x="1738033" y="40767"/>
                </a:lnTo>
                <a:lnTo>
                  <a:pt x="1742960" y="42037"/>
                </a:lnTo>
                <a:lnTo>
                  <a:pt x="1738219" y="40455"/>
                </a:lnTo>
                <a:close/>
              </a:path>
              <a:path w="2336800" h="57150">
                <a:moveTo>
                  <a:pt x="1447258" y="31623"/>
                </a:moveTo>
                <a:lnTo>
                  <a:pt x="539394" y="31623"/>
                </a:lnTo>
                <a:lnTo>
                  <a:pt x="545683" y="33274"/>
                </a:lnTo>
                <a:lnTo>
                  <a:pt x="552719" y="36830"/>
                </a:lnTo>
                <a:lnTo>
                  <a:pt x="562218" y="40386"/>
                </a:lnTo>
                <a:lnTo>
                  <a:pt x="575894" y="41910"/>
                </a:lnTo>
                <a:lnTo>
                  <a:pt x="588071" y="41910"/>
                </a:lnTo>
                <a:lnTo>
                  <a:pt x="590254" y="41783"/>
                </a:lnTo>
                <a:lnTo>
                  <a:pt x="598675" y="41783"/>
                </a:lnTo>
                <a:lnTo>
                  <a:pt x="602552" y="38354"/>
                </a:lnTo>
                <a:lnTo>
                  <a:pt x="591997" y="38354"/>
                </a:lnTo>
                <a:lnTo>
                  <a:pt x="600497" y="36322"/>
                </a:lnTo>
                <a:lnTo>
                  <a:pt x="609552" y="33782"/>
                </a:lnTo>
                <a:lnTo>
                  <a:pt x="619983" y="32131"/>
                </a:lnTo>
                <a:lnTo>
                  <a:pt x="1446128" y="32131"/>
                </a:lnTo>
                <a:lnTo>
                  <a:pt x="1447258" y="31623"/>
                </a:lnTo>
                <a:close/>
              </a:path>
              <a:path w="2336800" h="57150">
                <a:moveTo>
                  <a:pt x="1751851" y="40637"/>
                </a:moveTo>
                <a:lnTo>
                  <a:pt x="1749082" y="41910"/>
                </a:lnTo>
                <a:lnTo>
                  <a:pt x="1751914" y="40894"/>
                </a:lnTo>
                <a:lnTo>
                  <a:pt x="1751851" y="40637"/>
                </a:lnTo>
                <a:close/>
              </a:path>
              <a:path w="2336800" h="57150">
                <a:moveTo>
                  <a:pt x="1570355" y="40640"/>
                </a:moveTo>
                <a:lnTo>
                  <a:pt x="1579144" y="41783"/>
                </a:lnTo>
                <a:lnTo>
                  <a:pt x="1580616" y="41163"/>
                </a:lnTo>
                <a:lnTo>
                  <a:pt x="1570355" y="40640"/>
                </a:lnTo>
                <a:close/>
              </a:path>
              <a:path w="2336800" h="57150">
                <a:moveTo>
                  <a:pt x="1186319" y="38481"/>
                </a:moveTo>
                <a:lnTo>
                  <a:pt x="832408" y="38481"/>
                </a:lnTo>
                <a:lnTo>
                  <a:pt x="835017" y="39917"/>
                </a:lnTo>
                <a:lnTo>
                  <a:pt x="835085" y="41021"/>
                </a:lnTo>
                <a:lnTo>
                  <a:pt x="836523" y="41656"/>
                </a:lnTo>
                <a:lnTo>
                  <a:pt x="843876" y="41529"/>
                </a:lnTo>
                <a:lnTo>
                  <a:pt x="867592" y="41529"/>
                </a:lnTo>
                <a:lnTo>
                  <a:pt x="868133" y="41402"/>
                </a:lnTo>
                <a:lnTo>
                  <a:pt x="1177941" y="41402"/>
                </a:lnTo>
                <a:lnTo>
                  <a:pt x="1182776" y="39624"/>
                </a:lnTo>
                <a:lnTo>
                  <a:pt x="1186319" y="38481"/>
                </a:lnTo>
                <a:close/>
              </a:path>
              <a:path w="2336800" h="57150">
                <a:moveTo>
                  <a:pt x="1584255" y="39630"/>
                </a:moveTo>
                <a:lnTo>
                  <a:pt x="1580616" y="41163"/>
                </a:lnTo>
                <a:lnTo>
                  <a:pt x="1582813" y="41275"/>
                </a:lnTo>
                <a:lnTo>
                  <a:pt x="1584255" y="39630"/>
                </a:lnTo>
                <a:close/>
              </a:path>
              <a:path w="2336800" h="57150">
                <a:moveTo>
                  <a:pt x="1183462" y="39624"/>
                </a:moveTo>
                <a:lnTo>
                  <a:pt x="1184922" y="41021"/>
                </a:lnTo>
                <a:lnTo>
                  <a:pt x="1190065" y="39917"/>
                </a:lnTo>
                <a:lnTo>
                  <a:pt x="1183462" y="39624"/>
                </a:lnTo>
                <a:close/>
              </a:path>
              <a:path w="2336800" h="57150">
                <a:moveTo>
                  <a:pt x="1429380" y="36449"/>
                </a:moveTo>
                <a:lnTo>
                  <a:pt x="1364870" y="36449"/>
                </a:lnTo>
                <a:lnTo>
                  <a:pt x="1374587" y="38862"/>
                </a:lnTo>
                <a:lnTo>
                  <a:pt x="1386433" y="41021"/>
                </a:lnTo>
                <a:lnTo>
                  <a:pt x="1398143" y="39497"/>
                </a:lnTo>
                <a:lnTo>
                  <a:pt x="1419880" y="39497"/>
                </a:lnTo>
                <a:lnTo>
                  <a:pt x="1421611" y="38989"/>
                </a:lnTo>
                <a:lnTo>
                  <a:pt x="1429380" y="36449"/>
                </a:lnTo>
                <a:close/>
              </a:path>
              <a:path w="2336800" h="57150">
                <a:moveTo>
                  <a:pt x="75606" y="38432"/>
                </a:moveTo>
                <a:lnTo>
                  <a:pt x="69392" y="39116"/>
                </a:lnTo>
                <a:lnTo>
                  <a:pt x="71716" y="40894"/>
                </a:lnTo>
                <a:lnTo>
                  <a:pt x="75606" y="38432"/>
                </a:lnTo>
                <a:close/>
              </a:path>
              <a:path w="2336800" h="57150">
                <a:moveTo>
                  <a:pt x="2003601" y="36195"/>
                </a:moveTo>
                <a:lnTo>
                  <a:pt x="1987677" y="36195"/>
                </a:lnTo>
                <a:lnTo>
                  <a:pt x="1992566" y="37465"/>
                </a:lnTo>
                <a:lnTo>
                  <a:pt x="1985645" y="40767"/>
                </a:lnTo>
                <a:lnTo>
                  <a:pt x="1996287" y="40132"/>
                </a:lnTo>
                <a:lnTo>
                  <a:pt x="2000159" y="37846"/>
                </a:lnTo>
                <a:lnTo>
                  <a:pt x="2007789" y="37592"/>
                </a:lnTo>
                <a:lnTo>
                  <a:pt x="2003601" y="36195"/>
                </a:lnTo>
                <a:close/>
              </a:path>
              <a:path w="2336800" h="57150">
                <a:moveTo>
                  <a:pt x="1847897" y="28194"/>
                </a:moveTo>
                <a:lnTo>
                  <a:pt x="1828825" y="28194"/>
                </a:lnTo>
                <a:lnTo>
                  <a:pt x="1826196" y="29972"/>
                </a:lnTo>
                <a:lnTo>
                  <a:pt x="1822348" y="39497"/>
                </a:lnTo>
                <a:lnTo>
                  <a:pt x="1833375" y="40637"/>
                </a:lnTo>
                <a:lnTo>
                  <a:pt x="1839447" y="35052"/>
                </a:lnTo>
                <a:lnTo>
                  <a:pt x="1847897" y="28194"/>
                </a:lnTo>
                <a:close/>
              </a:path>
              <a:path w="2336800" h="57150">
                <a:moveTo>
                  <a:pt x="1813006" y="31623"/>
                </a:moveTo>
                <a:lnTo>
                  <a:pt x="1743506" y="31623"/>
                </a:lnTo>
                <a:lnTo>
                  <a:pt x="1751266" y="32004"/>
                </a:lnTo>
                <a:lnTo>
                  <a:pt x="1750234" y="33089"/>
                </a:lnTo>
                <a:lnTo>
                  <a:pt x="1750121" y="33528"/>
                </a:lnTo>
                <a:lnTo>
                  <a:pt x="1751851" y="40637"/>
                </a:lnTo>
                <a:lnTo>
                  <a:pt x="1763952" y="35075"/>
                </a:lnTo>
                <a:lnTo>
                  <a:pt x="1763598" y="34544"/>
                </a:lnTo>
                <a:lnTo>
                  <a:pt x="1768424" y="33020"/>
                </a:lnTo>
                <a:lnTo>
                  <a:pt x="1810263" y="33020"/>
                </a:lnTo>
                <a:lnTo>
                  <a:pt x="1813006" y="31623"/>
                </a:lnTo>
                <a:close/>
              </a:path>
              <a:path w="2336800" h="57150">
                <a:moveTo>
                  <a:pt x="1742670" y="33020"/>
                </a:moveTo>
                <a:lnTo>
                  <a:pt x="1719237" y="33020"/>
                </a:lnTo>
                <a:lnTo>
                  <a:pt x="1726001" y="36449"/>
                </a:lnTo>
                <a:lnTo>
                  <a:pt x="1730134" y="37880"/>
                </a:lnTo>
                <a:lnTo>
                  <a:pt x="1734581" y="39243"/>
                </a:lnTo>
                <a:lnTo>
                  <a:pt x="1738219" y="40455"/>
                </a:lnTo>
                <a:lnTo>
                  <a:pt x="1742670" y="33020"/>
                </a:lnTo>
                <a:close/>
              </a:path>
              <a:path w="2336800" h="57150">
                <a:moveTo>
                  <a:pt x="1190969" y="39723"/>
                </a:moveTo>
                <a:lnTo>
                  <a:pt x="1190065" y="39917"/>
                </a:lnTo>
                <a:lnTo>
                  <a:pt x="1192022" y="40005"/>
                </a:lnTo>
                <a:lnTo>
                  <a:pt x="1190969" y="39723"/>
                </a:lnTo>
                <a:close/>
              </a:path>
              <a:path w="2336800" h="57150">
                <a:moveTo>
                  <a:pt x="2183419" y="15748"/>
                </a:moveTo>
                <a:lnTo>
                  <a:pt x="1956562" y="15748"/>
                </a:lnTo>
                <a:lnTo>
                  <a:pt x="1961162" y="16764"/>
                </a:lnTo>
                <a:lnTo>
                  <a:pt x="1970084" y="19177"/>
                </a:lnTo>
                <a:lnTo>
                  <a:pt x="1979697" y="21971"/>
                </a:lnTo>
                <a:lnTo>
                  <a:pt x="1986368" y="24511"/>
                </a:lnTo>
                <a:lnTo>
                  <a:pt x="1987713" y="27940"/>
                </a:lnTo>
                <a:lnTo>
                  <a:pt x="1987799" y="28575"/>
                </a:lnTo>
                <a:lnTo>
                  <a:pt x="1980603" y="36449"/>
                </a:lnTo>
                <a:lnTo>
                  <a:pt x="1980550" y="36830"/>
                </a:lnTo>
                <a:lnTo>
                  <a:pt x="1981377" y="40005"/>
                </a:lnTo>
                <a:lnTo>
                  <a:pt x="1981669" y="38608"/>
                </a:lnTo>
                <a:lnTo>
                  <a:pt x="1985899" y="36830"/>
                </a:lnTo>
                <a:lnTo>
                  <a:pt x="1987677" y="36195"/>
                </a:lnTo>
                <a:lnTo>
                  <a:pt x="2003601" y="36195"/>
                </a:lnTo>
                <a:lnTo>
                  <a:pt x="2001316" y="35433"/>
                </a:lnTo>
                <a:lnTo>
                  <a:pt x="2011718" y="33909"/>
                </a:lnTo>
                <a:lnTo>
                  <a:pt x="2024769" y="33909"/>
                </a:lnTo>
                <a:lnTo>
                  <a:pt x="2024833" y="33020"/>
                </a:lnTo>
                <a:lnTo>
                  <a:pt x="2029928" y="28956"/>
                </a:lnTo>
                <a:lnTo>
                  <a:pt x="2037706" y="25146"/>
                </a:lnTo>
                <a:lnTo>
                  <a:pt x="2045995" y="22860"/>
                </a:lnTo>
                <a:lnTo>
                  <a:pt x="2123509" y="22860"/>
                </a:lnTo>
                <a:lnTo>
                  <a:pt x="2133132" y="19431"/>
                </a:lnTo>
                <a:lnTo>
                  <a:pt x="2147531" y="16383"/>
                </a:lnTo>
                <a:lnTo>
                  <a:pt x="2181552" y="16383"/>
                </a:lnTo>
                <a:lnTo>
                  <a:pt x="2183419" y="15748"/>
                </a:lnTo>
                <a:close/>
              </a:path>
              <a:path w="2336800" h="57150">
                <a:moveTo>
                  <a:pt x="463595" y="34925"/>
                </a:moveTo>
                <a:lnTo>
                  <a:pt x="31928" y="34925"/>
                </a:lnTo>
                <a:lnTo>
                  <a:pt x="44445" y="37592"/>
                </a:lnTo>
                <a:lnTo>
                  <a:pt x="58412" y="39751"/>
                </a:lnTo>
                <a:lnTo>
                  <a:pt x="73113" y="36703"/>
                </a:lnTo>
                <a:lnTo>
                  <a:pt x="169855" y="36703"/>
                </a:lnTo>
                <a:lnTo>
                  <a:pt x="169862" y="36068"/>
                </a:lnTo>
                <a:lnTo>
                  <a:pt x="461071" y="36068"/>
                </a:lnTo>
                <a:lnTo>
                  <a:pt x="463595" y="34925"/>
                </a:lnTo>
                <a:close/>
              </a:path>
              <a:path w="2336800" h="57150">
                <a:moveTo>
                  <a:pt x="413717" y="39370"/>
                </a:moveTo>
                <a:lnTo>
                  <a:pt x="413550" y="39370"/>
                </a:lnTo>
                <a:lnTo>
                  <a:pt x="412610" y="39751"/>
                </a:lnTo>
                <a:lnTo>
                  <a:pt x="413717" y="39370"/>
                </a:lnTo>
                <a:close/>
              </a:path>
              <a:path w="2336800" h="57150">
                <a:moveTo>
                  <a:pt x="1196763" y="38481"/>
                </a:moveTo>
                <a:lnTo>
                  <a:pt x="1186319" y="38481"/>
                </a:lnTo>
                <a:lnTo>
                  <a:pt x="1190969" y="39723"/>
                </a:lnTo>
                <a:lnTo>
                  <a:pt x="1196763" y="38481"/>
                </a:lnTo>
                <a:close/>
              </a:path>
              <a:path w="2336800" h="57150">
                <a:moveTo>
                  <a:pt x="1592694" y="35814"/>
                </a:moveTo>
                <a:lnTo>
                  <a:pt x="1584629" y="35814"/>
                </a:lnTo>
                <a:lnTo>
                  <a:pt x="1585053" y="37592"/>
                </a:lnTo>
                <a:lnTo>
                  <a:pt x="1585153" y="38608"/>
                </a:lnTo>
                <a:lnTo>
                  <a:pt x="1584255" y="39630"/>
                </a:lnTo>
                <a:lnTo>
                  <a:pt x="1586082" y="38862"/>
                </a:lnTo>
                <a:lnTo>
                  <a:pt x="1592694" y="35814"/>
                </a:lnTo>
                <a:close/>
              </a:path>
              <a:path w="2336800" h="57150">
                <a:moveTo>
                  <a:pt x="1669616" y="36322"/>
                </a:moveTo>
                <a:lnTo>
                  <a:pt x="1602491" y="36322"/>
                </a:lnTo>
                <a:lnTo>
                  <a:pt x="1610128" y="36576"/>
                </a:lnTo>
                <a:lnTo>
                  <a:pt x="1615664" y="37592"/>
                </a:lnTo>
                <a:lnTo>
                  <a:pt x="1616125" y="39243"/>
                </a:lnTo>
                <a:lnTo>
                  <a:pt x="1613090" y="39243"/>
                </a:lnTo>
                <a:lnTo>
                  <a:pt x="1631264" y="39624"/>
                </a:lnTo>
                <a:lnTo>
                  <a:pt x="1651785" y="38862"/>
                </a:lnTo>
                <a:lnTo>
                  <a:pt x="1669084" y="36576"/>
                </a:lnTo>
                <a:lnTo>
                  <a:pt x="1669616" y="36322"/>
                </a:lnTo>
                <a:close/>
              </a:path>
              <a:path w="2336800" h="57150">
                <a:moveTo>
                  <a:pt x="418766" y="37846"/>
                </a:moveTo>
                <a:lnTo>
                  <a:pt x="382105" y="37846"/>
                </a:lnTo>
                <a:lnTo>
                  <a:pt x="390313" y="38481"/>
                </a:lnTo>
                <a:lnTo>
                  <a:pt x="398958" y="39497"/>
                </a:lnTo>
                <a:lnTo>
                  <a:pt x="413717" y="39370"/>
                </a:lnTo>
                <a:lnTo>
                  <a:pt x="417779" y="37973"/>
                </a:lnTo>
                <a:lnTo>
                  <a:pt x="418766" y="37846"/>
                </a:lnTo>
                <a:close/>
              </a:path>
              <a:path w="2336800" h="57150">
                <a:moveTo>
                  <a:pt x="1441483" y="35941"/>
                </a:moveTo>
                <a:lnTo>
                  <a:pt x="1430934" y="35941"/>
                </a:lnTo>
                <a:lnTo>
                  <a:pt x="1444853" y="39243"/>
                </a:lnTo>
                <a:lnTo>
                  <a:pt x="1441158" y="36322"/>
                </a:lnTo>
                <a:lnTo>
                  <a:pt x="1441483" y="35941"/>
                </a:lnTo>
                <a:close/>
              </a:path>
              <a:path w="2336800" h="57150">
                <a:moveTo>
                  <a:pt x="1512238" y="36322"/>
                </a:moveTo>
                <a:lnTo>
                  <a:pt x="1459420" y="36322"/>
                </a:lnTo>
                <a:lnTo>
                  <a:pt x="1458239" y="37211"/>
                </a:lnTo>
                <a:lnTo>
                  <a:pt x="1457477" y="37973"/>
                </a:lnTo>
                <a:lnTo>
                  <a:pt x="1458645" y="38989"/>
                </a:lnTo>
                <a:lnTo>
                  <a:pt x="1460550" y="37846"/>
                </a:lnTo>
                <a:lnTo>
                  <a:pt x="1463548" y="36576"/>
                </a:lnTo>
                <a:lnTo>
                  <a:pt x="1511549" y="36576"/>
                </a:lnTo>
                <a:lnTo>
                  <a:pt x="1512238" y="36322"/>
                </a:lnTo>
                <a:close/>
              </a:path>
              <a:path w="2336800" h="57150">
                <a:moveTo>
                  <a:pt x="1446128" y="32131"/>
                </a:moveTo>
                <a:lnTo>
                  <a:pt x="619983" y="32131"/>
                </a:lnTo>
                <a:lnTo>
                  <a:pt x="632612" y="33020"/>
                </a:lnTo>
                <a:lnTo>
                  <a:pt x="631151" y="34290"/>
                </a:lnTo>
                <a:lnTo>
                  <a:pt x="625602" y="35941"/>
                </a:lnTo>
                <a:lnTo>
                  <a:pt x="621792" y="36830"/>
                </a:lnTo>
                <a:lnTo>
                  <a:pt x="627240" y="38735"/>
                </a:lnTo>
                <a:lnTo>
                  <a:pt x="632294" y="35560"/>
                </a:lnTo>
                <a:lnTo>
                  <a:pt x="1441809" y="35560"/>
                </a:lnTo>
                <a:lnTo>
                  <a:pt x="1443869" y="33147"/>
                </a:lnTo>
                <a:lnTo>
                  <a:pt x="1446128" y="32131"/>
                </a:lnTo>
                <a:close/>
              </a:path>
              <a:path w="2336800" h="57150">
                <a:moveTo>
                  <a:pt x="1697492" y="27051"/>
                </a:moveTo>
                <a:lnTo>
                  <a:pt x="1551774" y="27051"/>
                </a:lnTo>
                <a:lnTo>
                  <a:pt x="1545031" y="31242"/>
                </a:lnTo>
                <a:lnTo>
                  <a:pt x="1550327" y="33909"/>
                </a:lnTo>
                <a:lnTo>
                  <a:pt x="1549958" y="38735"/>
                </a:lnTo>
                <a:lnTo>
                  <a:pt x="1559687" y="38735"/>
                </a:lnTo>
                <a:lnTo>
                  <a:pt x="1564478" y="37719"/>
                </a:lnTo>
                <a:lnTo>
                  <a:pt x="1575105" y="36957"/>
                </a:lnTo>
                <a:lnTo>
                  <a:pt x="1584629" y="35814"/>
                </a:lnTo>
                <a:lnTo>
                  <a:pt x="1592694" y="35814"/>
                </a:lnTo>
                <a:lnTo>
                  <a:pt x="1592970" y="35687"/>
                </a:lnTo>
                <a:lnTo>
                  <a:pt x="1670946" y="35687"/>
                </a:lnTo>
                <a:lnTo>
                  <a:pt x="1677593" y="32512"/>
                </a:lnTo>
                <a:lnTo>
                  <a:pt x="1688834" y="32512"/>
                </a:lnTo>
                <a:lnTo>
                  <a:pt x="1697492" y="27051"/>
                </a:lnTo>
                <a:close/>
              </a:path>
              <a:path w="2336800" h="57150">
                <a:moveTo>
                  <a:pt x="2140496" y="32258"/>
                </a:moveTo>
                <a:lnTo>
                  <a:pt x="2120519" y="32258"/>
                </a:lnTo>
                <a:lnTo>
                  <a:pt x="2123530" y="34417"/>
                </a:lnTo>
                <a:lnTo>
                  <a:pt x="2119258" y="35052"/>
                </a:lnTo>
                <a:lnTo>
                  <a:pt x="2114457" y="35814"/>
                </a:lnTo>
                <a:lnTo>
                  <a:pt x="2115883" y="38608"/>
                </a:lnTo>
                <a:lnTo>
                  <a:pt x="2118827" y="36576"/>
                </a:lnTo>
                <a:lnTo>
                  <a:pt x="2125203" y="34925"/>
                </a:lnTo>
                <a:lnTo>
                  <a:pt x="2133073" y="33655"/>
                </a:lnTo>
                <a:lnTo>
                  <a:pt x="2140496" y="32258"/>
                </a:lnTo>
                <a:close/>
              </a:path>
              <a:path w="2336800" h="57150">
                <a:moveTo>
                  <a:pt x="76478" y="37880"/>
                </a:moveTo>
                <a:lnTo>
                  <a:pt x="75606" y="38432"/>
                </a:lnTo>
                <a:lnTo>
                  <a:pt x="77469" y="38227"/>
                </a:lnTo>
                <a:lnTo>
                  <a:pt x="76478" y="37880"/>
                </a:lnTo>
                <a:close/>
              </a:path>
              <a:path w="2336800" h="57150">
                <a:moveTo>
                  <a:pt x="611987" y="36957"/>
                </a:moveTo>
                <a:lnTo>
                  <a:pt x="591997" y="38354"/>
                </a:lnTo>
                <a:lnTo>
                  <a:pt x="602552" y="38354"/>
                </a:lnTo>
                <a:lnTo>
                  <a:pt x="602983" y="37973"/>
                </a:lnTo>
                <a:lnTo>
                  <a:pt x="611727" y="37973"/>
                </a:lnTo>
                <a:lnTo>
                  <a:pt x="611987" y="36957"/>
                </a:lnTo>
                <a:close/>
              </a:path>
              <a:path w="2336800" h="57150">
                <a:moveTo>
                  <a:pt x="169855" y="36703"/>
                </a:moveTo>
                <a:lnTo>
                  <a:pt x="73113" y="36703"/>
                </a:lnTo>
                <a:lnTo>
                  <a:pt x="76478" y="37880"/>
                </a:lnTo>
                <a:lnTo>
                  <a:pt x="76733" y="37719"/>
                </a:lnTo>
                <a:lnTo>
                  <a:pt x="82778" y="36957"/>
                </a:lnTo>
                <a:lnTo>
                  <a:pt x="169852" y="36957"/>
                </a:lnTo>
                <a:lnTo>
                  <a:pt x="169855" y="36703"/>
                </a:lnTo>
                <a:close/>
              </a:path>
              <a:path w="2336800" h="57150">
                <a:moveTo>
                  <a:pt x="1461223" y="28194"/>
                </a:moveTo>
                <a:lnTo>
                  <a:pt x="1456702" y="31369"/>
                </a:lnTo>
                <a:lnTo>
                  <a:pt x="1452486" y="34798"/>
                </a:lnTo>
                <a:lnTo>
                  <a:pt x="1453426" y="37719"/>
                </a:lnTo>
                <a:lnTo>
                  <a:pt x="1454607" y="37084"/>
                </a:lnTo>
                <a:lnTo>
                  <a:pt x="1456893" y="36576"/>
                </a:lnTo>
                <a:lnTo>
                  <a:pt x="1459420" y="36322"/>
                </a:lnTo>
                <a:lnTo>
                  <a:pt x="1512238" y="36322"/>
                </a:lnTo>
                <a:lnTo>
                  <a:pt x="1513615" y="35814"/>
                </a:lnTo>
                <a:lnTo>
                  <a:pt x="1481924" y="35814"/>
                </a:lnTo>
                <a:lnTo>
                  <a:pt x="1478102" y="35179"/>
                </a:lnTo>
                <a:lnTo>
                  <a:pt x="1473796" y="33782"/>
                </a:lnTo>
                <a:lnTo>
                  <a:pt x="1476921" y="33401"/>
                </a:lnTo>
                <a:lnTo>
                  <a:pt x="1520714" y="33401"/>
                </a:lnTo>
                <a:lnTo>
                  <a:pt x="1528011" y="31369"/>
                </a:lnTo>
                <a:lnTo>
                  <a:pt x="1467802" y="31369"/>
                </a:lnTo>
                <a:lnTo>
                  <a:pt x="1465580" y="30353"/>
                </a:lnTo>
                <a:lnTo>
                  <a:pt x="1461223" y="28194"/>
                </a:lnTo>
                <a:close/>
              </a:path>
              <a:path w="2336800" h="57150">
                <a:moveTo>
                  <a:pt x="1596936" y="36068"/>
                </a:moveTo>
                <a:lnTo>
                  <a:pt x="1595729" y="37338"/>
                </a:lnTo>
                <a:lnTo>
                  <a:pt x="1601646" y="36449"/>
                </a:lnTo>
                <a:lnTo>
                  <a:pt x="1598574" y="36449"/>
                </a:lnTo>
                <a:lnTo>
                  <a:pt x="1596936" y="36068"/>
                </a:lnTo>
                <a:close/>
              </a:path>
              <a:path w="2336800" h="57150">
                <a:moveTo>
                  <a:pt x="474724" y="34290"/>
                </a:moveTo>
                <a:lnTo>
                  <a:pt x="464997" y="34290"/>
                </a:lnTo>
                <a:lnTo>
                  <a:pt x="468884" y="37211"/>
                </a:lnTo>
                <a:lnTo>
                  <a:pt x="474637" y="34544"/>
                </a:lnTo>
                <a:lnTo>
                  <a:pt x="474724" y="34290"/>
                </a:lnTo>
                <a:close/>
              </a:path>
              <a:path w="2336800" h="57150">
                <a:moveTo>
                  <a:pt x="2024769" y="33909"/>
                </a:moveTo>
                <a:lnTo>
                  <a:pt x="2011718" y="33909"/>
                </a:lnTo>
                <a:lnTo>
                  <a:pt x="2012378" y="36576"/>
                </a:lnTo>
                <a:lnTo>
                  <a:pt x="2024595" y="36322"/>
                </a:lnTo>
                <a:lnTo>
                  <a:pt x="2024769" y="33909"/>
                </a:lnTo>
                <a:close/>
              </a:path>
              <a:path w="2336800" h="57150">
                <a:moveTo>
                  <a:pt x="1670946" y="35687"/>
                </a:moveTo>
                <a:lnTo>
                  <a:pt x="1592970" y="35687"/>
                </a:lnTo>
                <a:lnTo>
                  <a:pt x="1601609" y="36322"/>
                </a:lnTo>
                <a:lnTo>
                  <a:pt x="1598574" y="36449"/>
                </a:lnTo>
                <a:lnTo>
                  <a:pt x="1601646" y="36449"/>
                </a:lnTo>
                <a:lnTo>
                  <a:pt x="1602491" y="36322"/>
                </a:lnTo>
                <a:lnTo>
                  <a:pt x="1669616" y="36322"/>
                </a:lnTo>
                <a:lnTo>
                  <a:pt x="1670946" y="35687"/>
                </a:lnTo>
                <a:close/>
              </a:path>
              <a:path w="2336800" h="57150">
                <a:moveTo>
                  <a:pt x="51354" y="15494"/>
                </a:moveTo>
                <a:lnTo>
                  <a:pt x="8089" y="15494"/>
                </a:lnTo>
                <a:lnTo>
                  <a:pt x="5880" y="20193"/>
                </a:lnTo>
                <a:lnTo>
                  <a:pt x="11390" y="25400"/>
                </a:lnTo>
                <a:lnTo>
                  <a:pt x="18621" y="30734"/>
                </a:lnTo>
                <a:lnTo>
                  <a:pt x="21577" y="36322"/>
                </a:lnTo>
                <a:lnTo>
                  <a:pt x="31928" y="34925"/>
                </a:lnTo>
                <a:lnTo>
                  <a:pt x="463595" y="34925"/>
                </a:lnTo>
                <a:lnTo>
                  <a:pt x="464997" y="34290"/>
                </a:lnTo>
                <a:lnTo>
                  <a:pt x="474724" y="34290"/>
                </a:lnTo>
                <a:lnTo>
                  <a:pt x="475119" y="33147"/>
                </a:lnTo>
                <a:lnTo>
                  <a:pt x="488035" y="32385"/>
                </a:lnTo>
                <a:lnTo>
                  <a:pt x="527591" y="32385"/>
                </a:lnTo>
                <a:lnTo>
                  <a:pt x="532048" y="31623"/>
                </a:lnTo>
                <a:lnTo>
                  <a:pt x="1447258" y="31623"/>
                </a:lnTo>
                <a:lnTo>
                  <a:pt x="1450647" y="30099"/>
                </a:lnTo>
                <a:lnTo>
                  <a:pt x="1459153" y="27178"/>
                </a:lnTo>
                <a:lnTo>
                  <a:pt x="1456248" y="25654"/>
                </a:lnTo>
                <a:lnTo>
                  <a:pt x="805700" y="25654"/>
                </a:lnTo>
                <a:lnTo>
                  <a:pt x="798224" y="25273"/>
                </a:lnTo>
                <a:lnTo>
                  <a:pt x="791670" y="23622"/>
                </a:lnTo>
                <a:lnTo>
                  <a:pt x="789524" y="22098"/>
                </a:lnTo>
                <a:lnTo>
                  <a:pt x="437946" y="22098"/>
                </a:lnTo>
                <a:lnTo>
                  <a:pt x="425450" y="21463"/>
                </a:lnTo>
                <a:lnTo>
                  <a:pt x="424162" y="17653"/>
                </a:lnTo>
                <a:lnTo>
                  <a:pt x="371106" y="17653"/>
                </a:lnTo>
                <a:lnTo>
                  <a:pt x="366485" y="16637"/>
                </a:lnTo>
                <a:lnTo>
                  <a:pt x="253504" y="16637"/>
                </a:lnTo>
                <a:lnTo>
                  <a:pt x="252937" y="16383"/>
                </a:lnTo>
                <a:lnTo>
                  <a:pt x="55613" y="16383"/>
                </a:lnTo>
                <a:lnTo>
                  <a:pt x="51354" y="15494"/>
                </a:lnTo>
                <a:close/>
              </a:path>
              <a:path w="2336800" h="57150">
                <a:moveTo>
                  <a:pt x="1520714" y="33401"/>
                </a:moveTo>
                <a:lnTo>
                  <a:pt x="1476921" y="33401"/>
                </a:lnTo>
                <a:lnTo>
                  <a:pt x="1480464" y="33528"/>
                </a:lnTo>
                <a:lnTo>
                  <a:pt x="1484401" y="34544"/>
                </a:lnTo>
                <a:lnTo>
                  <a:pt x="1481924" y="35814"/>
                </a:lnTo>
                <a:lnTo>
                  <a:pt x="1513615" y="35814"/>
                </a:lnTo>
                <a:lnTo>
                  <a:pt x="1518434" y="34036"/>
                </a:lnTo>
                <a:lnTo>
                  <a:pt x="1520714" y="33401"/>
                </a:lnTo>
                <a:close/>
              </a:path>
              <a:path w="2336800" h="57150">
                <a:moveTo>
                  <a:pt x="2113738" y="32813"/>
                </a:moveTo>
                <a:lnTo>
                  <a:pt x="2112426" y="33089"/>
                </a:lnTo>
                <a:lnTo>
                  <a:pt x="2108885" y="35179"/>
                </a:lnTo>
                <a:lnTo>
                  <a:pt x="2111743" y="34163"/>
                </a:lnTo>
                <a:lnTo>
                  <a:pt x="2113738" y="32813"/>
                </a:lnTo>
                <a:close/>
              </a:path>
              <a:path w="2336800" h="57150">
                <a:moveTo>
                  <a:pt x="1768424" y="33020"/>
                </a:moveTo>
                <a:lnTo>
                  <a:pt x="1763598" y="34544"/>
                </a:lnTo>
                <a:lnTo>
                  <a:pt x="1763952" y="35075"/>
                </a:lnTo>
                <a:lnTo>
                  <a:pt x="1768424" y="33020"/>
                </a:lnTo>
                <a:close/>
              </a:path>
              <a:path w="2336800" h="57150">
                <a:moveTo>
                  <a:pt x="2111909" y="32596"/>
                </a:moveTo>
                <a:lnTo>
                  <a:pt x="2111552" y="33274"/>
                </a:lnTo>
                <a:lnTo>
                  <a:pt x="2112426" y="33089"/>
                </a:lnTo>
                <a:lnTo>
                  <a:pt x="2112975" y="32766"/>
                </a:lnTo>
                <a:lnTo>
                  <a:pt x="2111909" y="32596"/>
                </a:lnTo>
                <a:close/>
              </a:path>
              <a:path w="2336800" h="57150">
                <a:moveTo>
                  <a:pt x="2115923" y="32352"/>
                </a:moveTo>
                <a:lnTo>
                  <a:pt x="2114372" y="32385"/>
                </a:lnTo>
                <a:lnTo>
                  <a:pt x="2113738" y="32813"/>
                </a:lnTo>
                <a:lnTo>
                  <a:pt x="2115923" y="32352"/>
                </a:lnTo>
                <a:close/>
              </a:path>
              <a:path w="2336800" h="57150">
                <a:moveTo>
                  <a:pt x="2123509" y="22860"/>
                </a:moveTo>
                <a:lnTo>
                  <a:pt x="2045995" y="22860"/>
                </a:lnTo>
                <a:lnTo>
                  <a:pt x="2045385" y="24257"/>
                </a:lnTo>
                <a:lnTo>
                  <a:pt x="2048865" y="26924"/>
                </a:lnTo>
                <a:lnTo>
                  <a:pt x="2063299" y="27559"/>
                </a:lnTo>
                <a:lnTo>
                  <a:pt x="2087918" y="29464"/>
                </a:lnTo>
                <a:lnTo>
                  <a:pt x="2101545" y="29845"/>
                </a:lnTo>
                <a:lnTo>
                  <a:pt x="2103374" y="31242"/>
                </a:lnTo>
                <a:lnTo>
                  <a:pt x="2111909" y="32596"/>
                </a:lnTo>
                <a:lnTo>
                  <a:pt x="2114229" y="28194"/>
                </a:lnTo>
                <a:lnTo>
                  <a:pt x="2121727" y="23495"/>
                </a:lnTo>
                <a:lnTo>
                  <a:pt x="2123509" y="22860"/>
                </a:lnTo>
                <a:close/>
              </a:path>
              <a:path w="2336800" h="57150">
                <a:moveTo>
                  <a:pt x="2136068" y="30099"/>
                </a:moveTo>
                <a:lnTo>
                  <a:pt x="2128296" y="30226"/>
                </a:lnTo>
                <a:lnTo>
                  <a:pt x="2119388" y="31623"/>
                </a:lnTo>
                <a:lnTo>
                  <a:pt x="2115923" y="32352"/>
                </a:lnTo>
                <a:lnTo>
                  <a:pt x="2120519" y="32258"/>
                </a:lnTo>
                <a:lnTo>
                  <a:pt x="2140496" y="32258"/>
                </a:lnTo>
                <a:lnTo>
                  <a:pt x="2136068" y="30099"/>
                </a:lnTo>
                <a:close/>
              </a:path>
              <a:path w="2336800" h="57150">
                <a:moveTo>
                  <a:pt x="1702728" y="23749"/>
                </a:moveTo>
                <a:lnTo>
                  <a:pt x="1469339" y="23749"/>
                </a:lnTo>
                <a:lnTo>
                  <a:pt x="1475879" y="25527"/>
                </a:lnTo>
                <a:lnTo>
                  <a:pt x="1472488" y="28575"/>
                </a:lnTo>
                <a:lnTo>
                  <a:pt x="1467802" y="31369"/>
                </a:lnTo>
                <a:lnTo>
                  <a:pt x="1528011" y="31369"/>
                </a:lnTo>
                <a:lnTo>
                  <a:pt x="1533484" y="29845"/>
                </a:lnTo>
                <a:lnTo>
                  <a:pt x="1551774" y="27051"/>
                </a:lnTo>
                <a:lnTo>
                  <a:pt x="1697492" y="27051"/>
                </a:lnTo>
                <a:lnTo>
                  <a:pt x="1702728" y="23749"/>
                </a:lnTo>
                <a:close/>
              </a:path>
              <a:path w="2336800" h="57150">
                <a:moveTo>
                  <a:pt x="2182723" y="21971"/>
                </a:moveTo>
                <a:lnTo>
                  <a:pt x="2193963" y="24003"/>
                </a:lnTo>
                <a:lnTo>
                  <a:pt x="2189683" y="25400"/>
                </a:lnTo>
                <a:lnTo>
                  <a:pt x="2182729" y="26283"/>
                </a:lnTo>
                <a:lnTo>
                  <a:pt x="2187986" y="27051"/>
                </a:lnTo>
                <a:lnTo>
                  <a:pt x="2231357" y="27940"/>
                </a:lnTo>
                <a:lnTo>
                  <a:pt x="2252192" y="29591"/>
                </a:lnTo>
                <a:lnTo>
                  <a:pt x="2256447" y="28067"/>
                </a:lnTo>
                <a:lnTo>
                  <a:pt x="2263787" y="26670"/>
                </a:lnTo>
                <a:lnTo>
                  <a:pt x="2261550" y="25527"/>
                </a:lnTo>
                <a:lnTo>
                  <a:pt x="2252738" y="25527"/>
                </a:lnTo>
                <a:lnTo>
                  <a:pt x="2252451" y="24765"/>
                </a:lnTo>
                <a:lnTo>
                  <a:pt x="2203467" y="24765"/>
                </a:lnTo>
                <a:lnTo>
                  <a:pt x="2195996" y="23749"/>
                </a:lnTo>
                <a:lnTo>
                  <a:pt x="2189338" y="22606"/>
                </a:lnTo>
                <a:lnTo>
                  <a:pt x="2182723" y="21971"/>
                </a:lnTo>
                <a:close/>
              </a:path>
              <a:path w="2336800" h="57150">
                <a:moveTo>
                  <a:pt x="2175802" y="25273"/>
                </a:moveTo>
                <a:lnTo>
                  <a:pt x="2180691" y="26543"/>
                </a:lnTo>
                <a:lnTo>
                  <a:pt x="2182729" y="26283"/>
                </a:lnTo>
                <a:lnTo>
                  <a:pt x="2175802" y="25273"/>
                </a:lnTo>
                <a:close/>
              </a:path>
              <a:path w="2336800" h="57150">
                <a:moveTo>
                  <a:pt x="830015" y="7493"/>
                </a:moveTo>
                <a:lnTo>
                  <a:pt x="817727" y="13462"/>
                </a:lnTo>
                <a:lnTo>
                  <a:pt x="799515" y="17018"/>
                </a:lnTo>
                <a:lnTo>
                  <a:pt x="809058" y="18415"/>
                </a:lnTo>
                <a:lnTo>
                  <a:pt x="807808" y="20828"/>
                </a:lnTo>
                <a:lnTo>
                  <a:pt x="804151" y="23241"/>
                </a:lnTo>
                <a:lnTo>
                  <a:pt x="804055" y="23495"/>
                </a:lnTo>
                <a:lnTo>
                  <a:pt x="805700" y="25654"/>
                </a:lnTo>
                <a:lnTo>
                  <a:pt x="1456248" y="25654"/>
                </a:lnTo>
                <a:lnTo>
                  <a:pt x="1455521" y="25273"/>
                </a:lnTo>
                <a:lnTo>
                  <a:pt x="1452422" y="23749"/>
                </a:lnTo>
                <a:lnTo>
                  <a:pt x="1450340" y="22987"/>
                </a:lnTo>
                <a:lnTo>
                  <a:pt x="1458652" y="21717"/>
                </a:lnTo>
                <a:lnTo>
                  <a:pt x="1315048" y="21717"/>
                </a:lnTo>
                <a:lnTo>
                  <a:pt x="1305680" y="20066"/>
                </a:lnTo>
                <a:lnTo>
                  <a:pt x="1302890" y="19431"/>
                </a:lnTo>
                <a:lnTo>
                  <a:pt x="1287487" y="19431"/>
                </a:lnTo>
                <a:lnTo>
                  <a:pt x="1280348" y="18923"/>
                </a:lnTo>
                <a:lnTo>
                  <a:pt x="1277056" y="17272"/>
                </a:lnTo>
                <a:lnTo>
                  <a:pt x="954087" y="17272"/>
                </a:lnTo>
                <a:lnTo>
                  <a:pt x="951973" y="13462"/>
                </a:lnTo>
                <a:lnTo>
                  <a:pt x="943470" y="13462"/>
                </a:lnTo>
                <a:lnTo>
                  <a:pt x="929685" y="11811"/>
                </a:lnTo>
                <a:lnTo>
                  <a:pt x="891222" y="11811"/>
                </a:lnTo>
                <a:lnTo>
                  <a:pt x="891451" y="11303"/>
                </a:lnTo>
                <a:lnTo>
                  <a:pt x="891959" y="10541"/>
                </a:lnTo>
                <a:lnTo>
                  <a:pt x="871789" y="10541"/>
                </a:lnTo>
                <a:lnTo>
                  <a:pt x="849263" y="8128"/>
                </a:lnTo>
                <a:lnTo>
                  <a:pt x="830015" y="7493"/>
                </a:lnTo>
                <a:close/>
              </a:path>
              <a:path w="2336800" h="57150">
                <a:moveTo>
                  <a:pt x="2260307" y="24892"/>
                </a:moveTo>
                <a:lnTo>
                  <a:pt x="2252738" y="25527"/>
                </a:lnTo>
                <a:lnTo>
                  <a:pt x="2261550" y="25527"/>
                </a:lnTo>
                <a:lnTo>
                  <a:pt x="2260307" y="24892"/>
                </a:lnTo>
                <a:close/>
              </a:path>
              <a:path w="2336800" h="57150">
                <a:moveTo>
                  <a:pt x="1708366" y="20193"/>
                </a:moveTo>
                <a:lnTo>
                  <a:pt x="1468628" y="20193"/>
                </a:lnTo>
                <a:lnTo>
                  <a:pt x="1470825" y="21082"/>
                </a:lnTo>
                <a:lnTo>
                  <a:pt x="1468983" y="22733"/>
                </a:lnTo>
                <a:lnTo>
                  <a:pt x="1465999" y="24892"/>
                </a:lnTo>
                <a:lnTo>
                  <a:pt x="1468424" y="24130"/>
                </a:lnTo>
                <a:lnTo>
                  <a:pt x="1469339" y="23749"/>
                </a:lnTo>
                <a:lnTo>
                  <a:pt x="1702728" y="23749"/>
                </a:lnTo>
                <a:lnTo>
                  <a:pt x="1708366" y="20193"/>
                </a:lnTo>
                <a:close/>
              </a:path>
              <a:path w="2336800" h="57150">
                <a:moveTo>
                  <a:pt x="2234391" y="12192"/>
                </a:moveTo>
                <a:lnTo>
                  <a:pt x="2195123" y="12192"/>
                </a:lnTo>
                <a:lnTo>
                  <a:pt x="2209787" y="12954"/>
                </a:lnTo>
                <a:lnTo>
                  <a:pt x="2220023" y="17272"/>
                </a:lnTo>
                <a:lnTo>
                  <a:pt x="2210257" y="21463"/>
                </a:lnTo>
                <a:lnTo>
                  <a:pt x="2212517" y="24511"/>
                </a:lnTo>
                <a:lnTo>
                  <a:pt x="2203467" y="24765"/>
                </a:lnTo>
                <a:lnTo>
                  <a:pt x="2252451" y="24765"/>
                </a:lnTo>
                <a:lnTo>
                  <a:pt x="2251875" y="23241"/>
                </a:lnTo>
                <a:lnTo>
                  <a:pt x="2256054" y="21590"/>
                </a:lnTo>
                <a:lnTo>
                  <a:pt x="2259741" y="20320"/>
                </a:lnTo>
                <a:lnTo>
                  <a:pt x="2257399" y="19177"/>
                </a:lnTo>
                <a:lnTo>
                  <a:pt x="2265284" y="17145"/>
                </a:lnTo>
                <a:lnTo>
                  <a:pt x="2273785" y="15367"/>
                </a:lnTo>
                <a:lnTo>
                  <a:pt x="2281903" y="14478"/>
                </a:lnTo>
                <a:lnTo>
                  <a:pt x="2245487" y="14478"/>
                </a:lnTo>
                <a:lnTo>
                  <a:pt x="2239175" y="13716"/>
                </a:lnTo>
                <a:lnTo>
                  <a:pt x="2236127" y="13716"/>
                </a:lnTo>
                <a:lnTo>
                  <a:pt x="2234391" y="12192"/>
                </a:lnTo>
                <a:close/>
              </a:path>
              <a:path w="2336800" h="57150">
                <a:moveTo>
                  <a:pt x="432193" y="16002"/>
                </a:moveTo>
                <a:lnTo>
                  <a:pt x="435787" y="17018"/>
                </a:lnTo>
                <a:lnTo>
                  <a:pt x="437946" y="22098"/>
                </a:lnTo>
                <a:lnTo>
                  <a:pt x="789524" y="22098"/>
                </a:lnTo>
                <a:lnTo>
                  <a:pt x="788987" y="21717"/>
                </a:lnTo>
                <a:lnTo>
                  <a:pt x="793127" y="20574"/>
                </a:lnTo>
                <a:lnTo>
                  <a:pt x="794417" y="20574"/>
                </a:lnTo>
                <a:lnTo>
                  <a:pt x="792815" y="18542"/>
                </a:lnTo>
                <a:lnTo>
                  <a:pt x="549351" y="18542"/>
                </a:lnTo>
                <a:lnTo>
                  <a:pt x="539652" y="16256"/>
                </a:lnTo>
                <a:lnTo>
                  <a:pt x="442581" y="16256"/>
                </a:lnTo>
                <a:lnTo>
                  <a:pt x="432193" y="16002"/>
                </a:lnTo>
                <a:close/>
              </a:path>
              <a:path w="2336800" h="57150">
                <a:moveTo>
                  <a:pt x="1318463" y="15113"/>
                </a:moveTo>
                <a:lnTo>
                  <a:pt x="1319860" y="18923"/>
                </a:lnTo>
                <a:lnTo>
                  <a:pt x="1315048" y="21717"/>
                </a:lnTo>
                <a:lnTo>
                  <a:pt x="1458652" y="21717"/>
                </a:lnTo>
                <a:lnTo>
                  <a:pt x="1468628" y="20193"/>
                </a:lnTo>
                <a:lnTo>
                  <a:pt x="1708366" y="20193"/>
                </a:lnTo>
                <a:lnTo>
                  <a:pt x="1709171" y="19685"/>
                </a:lnTo>
                <a:lnTo>
                  <a:pt x="1368910" y="19685"/>
                </a:lnTo>
                <a:lnTo>
                  <a:pt x="1362801" y="18923"/>
                </a:lnTo>
                <a:lnTo>
                  <a:pt x="1355166" y="18669"/>
                </a:lnTo>
                <a:lnTo>
                  <a:pt x="1355496" y="18034"/>
                </a:lnTo>
                <a:lnTo>
                  <a:pt x="1347807" y="17145"/>
                </a:lnTo>
                <a:lnTo>
                  <a:pt x="1331443" y="17145"/>
                </a:lnTo>
                <a:lnTo>
                  <a:pt x="1318463" y="15113"/>
                </a:lnTo>
                <a:close/>
              </a:path>
              <a:path w="2336800" h="57150">
                <a:moveTo>
                  <a:pt x="794417" y="20574"/>
                </a:moveTo>
                <a:lnTo>
                  <a:pt x="793127" y="20574"/>
                </a:lnTo>
                <a:lnTo>
                  <a:pt x="794918" y="21209"/>
                </a:lnTo>
                <a:lnTo>
                  <a:pt x="794417" y="20574"/>
                </a:lnTo>
                <a:close/>
              </a:path>
              <a:path w="2336800" h="57150">
                <a:moveTo>
                  <a:pt x="2286609" y="16764"/>
                </a:moveTo>
                <a:lnTo>
                  <a:pt x="2282583" y="18288"/>
                </a:lnTo>
                <a:lnTo>
                  <a:pt x="2288633" y="18288"/>
                </a:lnTo>
                <a:lnTo>
                  <a:pt x="2296612" y="20066"/>
                </a:lnTo>
                <a:lnTo>
                  <a:pt x="2304698" y="20828"/>
                </a:lnTo>
                <a:lnTo>
                  <a:pt x="2307884" y="19685"/>
                </a:lnTo>
                <a:lnTo>
                  <a:pt x="2295956" y="19685"/>
                </a:lnTo>
                <a:lnTo>
                  <a:pt x="2295132" y="18200"/>
                </a:lnTo>
                <a:lnTo>
                  <a:pt x="2286609" y="16764"/>
                </a:lnTo>
                <a:close/>
              </a:path>
              <a:path w="2336800" h="57150">
                <a:moveTo>
                  <a:pt x="2181552" y="16383"/>
                </a:moveTo>
                <a:lnTo>
                  <a:pt x="2155673" y="16383"/>
                </a:lnTo>
                <a:lnTo>
                  <a:pt x="2157679" y="17907"/>
                </a:lnTo>
                <a:lnTo>
                  <a:pt x="2157122" y="19431"/>
                </a:lnTo>
                <a:lnTo>
                  <a:pt x="2157577" y="19812"/>
                </a:lnTo>
                <a:lnTo>
                  <a:pt x="2175206" y="18542"/>
                </a:lnTo>
                <a:lnTo>
                  <a:pt x="2181552" y="16383"/>
                </a:lnTo>
                <a:close/>
              </a:path>
              <a:path w="2336800" h="57150">
                <a:moveTo>
                  <a:pt x="1389170" y="15621"/>
                </a:moveTo>
                <a:lnTo>
                  <a:pt x="1382968" y="15621"/>
                </a:lnTo>
                <a:lnTo>
                  <a:pt x="1374381" y="15748"/>
                </a:lnTo>
                <a:lnTo>
                  <a:pt x="1378292" y="16637"/>
                </a:lnTo>
                <a:lnTo>
                  <a:pt x="1373929" y="19431"/>
                </a:lnTo>
                <a:lnTo>
                  <a:pt x="1368910" y="19685"/>
                </a:lnTo>
                <a:lnTo>
                  <a:pt x="1709171" y="19685"/>
                </a:lnTo>
                <a:lnTo>
                  <a:pt x="1709775" y="19304"/>
                </a:lnTo>
                <a:lnTo>
                  <a:pt x="1862855" y="19304"/>
                </a:lnTo>
                <a:lnTo>
                  <a:pt x="1863220" y="19177"/>
                </a:lnTo>
                <a:lnTo>
                  <a:pt x="1659140" y="19177"/>
                </a:lnTo>
                <a:lnTo>
                  <a:pt x="1658612" y="18796"/>
                </a:lnTo>
                <a:lnTo>
                  <a:pt x="1451851" y="18796"/>
                </a:lnTo>
                <a:lnTo>
                  <a:pt x="1448612" y="16764"/>
                </a:lnTo>
                <a:lnTo>
                  <a:pt x="1446813" y="16002"/>
                </a:lnTo>
                <a:lnTo>
                  <a:pt x="1404150" y="16002"/>
                </a:lnTo>
                <a:lnTo>
                  <a:pt x="1395419" y="15875"/>
                </a:lnTo>
                <a:lnTo>
                  <a:pt x="1389170" y="15621"/>
                </a:lnTo>
                <a:close/>
              </a:path>
              <a:path w="2336800" h="57150">
                <a:moveTo>
                  <a:pt x="2295132" y="18200"/>
                </a:moveTo>
                <a:lnTo>
                  <a:pt x="2295956" y="19685"/>
                </a:lnTo>
                <a:lnTo>
                  <a:pt x="2295652" y="18288"/>
                </a:lnTo>
                <a:lnTo>
                  <a:pt x="2295132" y="18200"/>
                </a:lnTo>
                <a:close/>
              </a:path>
              <a:path w="2336800" h="57150">
                <a:moveTo>
                  <a:pt x="2303883" y="14351"/>
                </a:moveTo>
                <a:lnTo>
                  <a:pt x="2283063" y="14351"/>
                </a:lnTo>
                <a:lnTo>
                  <a:pt x="2293277" y="14859"/>
                </a:lnTo>
                <a:lnTo>
                  <a:pt x="2295132" y="18200"/>
                </a:lnTo>
                <a:lnTo>
                  <a:pt x="2295652" y="18288"/>
                </a:lnTo>
                <a:lnTo>
                  <a:pt x="2295956" y="19685"/>
                </a:lnTo>
                <a:lnTo>
                  <a:pt x="2307884" y="19685"/>
                </a:lnTo>
                <a:lnTo>
                  <a:pt x="2311069" y="18542"/>
                </a:lnTo>
                <a:lnTo>
                  <a:pt x="2301036" y="15113"/>
                </a:lnTo>
                <a:lnTo>
                  <a:pt x="2303883" y="14351"/>
                </a:lnTo>
                <a:close/>
              </a:path>
              <a:path w="2336800" h="57150">
                <a:moveTo>
                  <a:pt x="1282090" y="17272"/>
                </a:moveTo>
                <a:lnTo>
                  <a:pt x="1287487" y="19431"/>
                </a:lnTo>
                <a:lnTo>
                  <a:pt x="1302890" y="19431"/>
                </a:lnTo>
                <a:lnTo>
                  <a:pt x="1293960" y="17399"/>
                </a:lnTo>
                <a:lnTo>
                  <a:pt x="1282090" y="17272"/>
                </a:lnTo>
                <a:close/>
              </a:path>
              <a:path w="2336800" h="57150">
                <a:moveTo>
                  <a:pt x="1675066" y="14859"/>
                </a:moveTo>
                <a:lnTo>
                  <a:pt x="1668932" y="14986"/>
                </a:lnTo>
                <a:lnTo>
                  <a:pt x="1659140" y="19177"/>
                </a:lnTo>
                <a:lnTo>
                  <a:pt x="1863220" y="19177"/>
                </a:lnTo>
                <a:lnTo>
                  <a:pt x="1865045" y="18542"/>
                </a:lnTo>
                <a:lnTo>
                  <a:pt x="1711261" y="18542"/>
                </a:lnTo>
                <a:lnTo>
                  <a:pt x="1709799" y="18034"/>
                </a:lnTo>
                <a:lnTo>
                  <a:pt x="1674228" y="18034"/>
                </a:lnTo>
                <a:lnTo>
                  <a:pt x="1675066" y="14859"/>
                </a:lnTo>
                <a:close/>
              </a:path>
              <a:path w="2336800" h="57150">
                <a:moveTo>
                  <a:pt x="1463192" y="14224"/>
                </a:moveTo>
                <a:lnTo>
                  <a:pt x="1458556" y="14605"/>
                </a:lnTo>
                <a:lnTo>
                  <a:pt x="1451851" y="18796"/>
                </a:lnTo>
                <a:lnTo>
                  <a:pt x="1658612" y="18796"/>
                </a:lnTo>
                <a:lnTo>
                  <a:pt x="1656324" y="17145"/>
                </a:lnTo>
                <a:lnTo>
                  <a:pt x="1472488" y="17145"/>
                </a:lnTo>
                <a:lnTo>
                  <a:pt x="1463192" y="14224"/>
                </a:lnTo>
                <a:close/>
              </a:path>
              <a:path w="2336800" h="57150">
                <a:moveTo>
                  <a:pt x="550862" y="8890"/>
                </a:moveTo>
                <a:lnTo>
                  <a:pt x="558495" y="13462"/>
                </a:lnTo>
                <a:lnTo>
                  <a:pt x="552260" y="14478"/>
                </a:lnTo>
                <a:lnTo>
                  <a:pt x="547450" y="14859"/>
                </a:lnTo>
                <a:lnTo>
                  <a:pt x="545877" y="15875"/>
                </a:lnTo>
                <a:lnTo>
                  <a:pt x="549351" y="18542"/>
                </a:lnTo>
                <a:lnTo>
                  <a:pt x="792815" y="18542"/>
                </a:lnTo>
                <a:lnTo>
                  <a:pt x="792115" y="17653"/>
                </a:lnTo>
                <a:lnTo>
                  <a:pt x="781921" y="16510"/>
                </a:lnTo>
                <a:lnTo>
                  <a:pt x="771063" y="15875"/>
                </a:lnTo>
                <a:lnTo>
                  <a:pt x="769801" y="15240"/>
                </a:lnTo>
                <a:lnTo>
                  <a:pt x="636295" y="15240"/>
                </a:lnTo>
                <a:lnTo>
                  <a:pt x="621144" y="14859"/>
                </a:lnTo>
                <a:lnTo>
                  <a:pt x="620349" y="14605"/>
                </a:lnTo>
                <a:lnTo>
                  <a:pt x="608177" y="14605"/>
                </a:lnTo>
                <a:lnTo>
                  <a:pt x="604793" y="13716"/>
                </a:lnTo>
                <a:lnTo>
                  <a:pt x="595350" y="13716"/>
                </a:lnTo>
                <a:lnTo>
                  <a:pt x="582358" y="13462"/>
                </a:lnTo>
                <a:lnTo>
                  <a:pt x="579893" y="13081"/>
                </a:lnTo>
                <a:lnTo>
                  <a:pt x="569429" y="13081"/>
                </a:lnTo>
                <a:lnTo>
                  <a:pt x="573201" y="11049"/>
                </a:lnTo>
                <a:lnTo>
                  <a:pt x="576036" y="11049"/>
                </a:lnTo>
                <a:lnTo>
                  <a:pt x="578142" y="9779"/>
                </a:lnTo>
                <a:lnTo>
                  <a:pt x="574903" y="9652"/>
                </a:lnTo>
                <a:lnTo>
                  <a:pt x="574916" y="9398"/>
                </a:lnTo>
                <a:lnTo>
                  <a:pt x="569950" y="9398"/>
                </a:lnTo>
                <a:lnTo>
                  <a:pt x="550862" y="8890"/>
                </a:lnTo>
                <a:close/>
              </a:path>
              <a:path w="2336800" h="57150">
                <a:moveTo>
                  <a:pt x="1725091" y="11938"/>
                </a:moveTo>
                <a:lnTo>
                  <a:pt x="1711261" y="18542"/>
                </a:lnTo>
                <a:lnTo>
                  <a:pt x="1865045" y="18542"/>
                </a:lnTo>
                <a:lnTo>
                  <a:pt x="1866870" y="17907"/>
                </a:lnTo>
                <a:lnTo>
                  <a:pt x="1744929" y="17907"/>
                </a:lnTo>
                <a:lnTo>
                  <a:pt x="1744738" y="17018"/>
                </a:lnTo>
                <a:lnTo>
                  <a:pt x="1744319" y="16891"/>
                </a:lnTo>
                <a:lnTo>
                  <a:pt x="1727784" y="16891"/>
                </a:lnTo>
                <a:lnTo>
                  <a:pt x="1725091" y="11938"/>
                </a:lnTo>
                <a:close/>
              </a:path>
              <a:path w="2336800" h="57150">
                <a:moveTo>
                  <a:pt x="1707718" y="10033"/>
                </a:moveTo>
                <a:lnTo>
                  <a:pt x="1696391" y="12954"/>
                </a:lnTo>
                <a:lnTo>
                  <a:pt x="1683854" y="15113"/>
                </a:lnTo>
                <a:lnTo>
                  <a:pt x="1674228" y="18034"/>
                </a:lnTo>
                <a:lnTo>
                  <a:pt x="1709799" y="18034"/>
                </a:lnTo>
                <a:lnTo>
                  <a:pt x="1702854" y="15621"/>
                </a:lnTo>
                <a:lnTo>
                  <a:pt x="1699374" y="13843"/>
                </a:lnTo>
                <a:lnTo>
                  <a:pt x="1707718" y="10033"/>
                </a:lnTo>
                <a:close/>
              </a:path>
              <a:path w="2336800" h="57150">
                <a:moveTo>
                  <a:pt x="1776539" y="8636"/>
                </a:moveTo>
                <a:lnTo>
                  <a:pt x="1770409" y="10541"/>
                </a:lnTo>
                <a:lnTo>
                  <a:pt x="1760434" y="11938"/>
                </a:lnTo>
                <a:lnTo>
                  <a:pt x="1750609" y="13970"/>
                </a:lnTo>
                <a:lnTo>
                  <a:pt x="1744929" y="17907"/>
                </a:lnTo>
                <a:lnTo>
                  <a:pt x="1866870" y="17907"/>
                </a:lnTo>
                <a:lnTo>
                  <a:pt x="1874901" y="15113"/>
                </a:lnTo>
                <a:lnTo>
                  <a:pt x="1891370" y="15113"/>
                </a:lnTo>
                <a:lnTo>
                  <a:pt x="1893290" y="14732"/>
                </a:lnTo>
                <a:lnTo>
                  <a:pt x="2186519" y="14732"/>
                </a:lnTo>
                <a:lnTo>
                  <a:pt x="2191681" y="13208"/>
                </a:lnTo>
                <a:lnTo>
                  <a:pt x="1797634" y="13208"/>
                </a:lnTo>
                <a:lnTo>
                  <a:pt x="1794208" y="11303"/>
                </a:lnTo>
                <a:lnTo>
                  <a:pt x="1781807" y="11303"/>
                </a:lnTo>
                <a:lnTo>
                  <a:pt x="1776539" y="8636"/>
                </a:lnTo>
                <a:close/>
              </a:path>
              <a:path w="2336800" h="57150">
                <a:moveTo>
                  <a:pt x="392468" y="9144"/>
                </a:moveTo>
                <a:lnTo>
                  <a:pt x="390948" y="11684"/>
                </a:lnTo>
                <a:lnTo>
                  <a:pt x="379863" y="12573"/>
                </a:lnTo>
                <a:lnTo>
                  <a:pt x="369740" y="13970"/>
                </a:lnTo>
                <a:lnTo>
                  <a:pt x="371106" y="17653"/>
                </a:lnTo>
                <a:lnTo>
                  <a:pt x="424162" y="17653"/>
                </a:lnTo>
                <a:lnTo>
                  <a:pt x="423646" y="16129"/>
                </a:lnTo>
                <a:lnTo>
                  <a:pt x="414464" y="14224"/>
                </a:lnTo>
                <a:lnTo>
                  <a:pt x="402529" y="12827"/>
                </a:lnTo>
                <a:lnTo>
                  <a:pt x="392468" y="9144"/>
                </a:lnTo>
                <a:close/>
              </a:path>
              <a:path w="2336800" h="57150">
                <a:moveTo>
                  <a:pt x="1891370" y="15113"/>
                </a:moveTo>
                <a:lnTo>
                  <a:pt x="1874901" y="15113"/>
                </a:lnTo>
                <a:lnTo>
                  <a:pt x="1878571" y="17653"/>
                </a:lnTo>
                <a:lnTo>
                  <a:pt x="1891370" y="15113"/>
                </a:lnTo>
                <a:close/>
              </a:path>
              <a:path w="2336800" h="57150">
                <a:moveTo>
                  <a:pt x="987377" y="11938"/>
                </a:moveTo>
                <a:lnTo>
                  <a:pt x="976804" y="12065"/>
                </a:lnTo>
                <a:lnTo>
                  <a:pt x="966989" y="13716"/>
                </a:lnTo>
                <a:lnTo>
                  <a:pt x="954087" y="17272"/>
                </a:lnTo>
                <a:lnTo>
                  <a:pt x="1277056" y="17272"/>
                </a:lnTo>
                <a:lnTo>
                  <a:pt x="1276803" y="17145"/>
                </a:lnTo>
                <a:lnTo>
                  <a:pt x="1112481" y="17145"/>
                </a:lnTo>
                <a:lnTo>
                  <a:pt x="1109052" y="15748"/>
                </a:lnTo>
                <a:lnTo>
                  <a:pt x="1003287" y="15748"/>
                </a:lnTo>
                <a:lnTo>
                  <a:pt x="999337" y="14986"/>
                </a:lnTo>
                <a:lnTo>
                  <a:pt x="1002220" y="13843"/>
                </a:lnTo>
                <a:lnTo>
                  <a:pt x="1002550" y="13208"/>
                </a:lnTo>
                <a:lnTo>
                  <a:pt x="987377" y="11938"/>
                </a:lnTo>
                <a:close/>
              </a:path>
              <a:path w="2336800" h="57150">
                <a:moveTo>
                  <a:pt x="1146022" y="10795"/>
                </a:moveTo>
                <a:lnTo>
                  <a:pt x="1137843" y="11938"/>
                </a:lnTo>
                <a:lnTo>
                  <a:pt x="1127952" y="13208"/>
                </a:lnTo>
                <a:lnTo>
                  <a:pt x="1118710" y="14859"/>
                </a:lnTo>
                <a:lnTo>
                  <a:pt x="1112481" y="17145"/>
                </a:lnTo>
                <a:lnTo>
                  <a:pt x="1276803" y="17145"/>
                </a:lnTo>
                <a:lnTo>
                  <a:pt x="1271990" y="14732"/>
                </a:lnTo>
                <a:lnTo>
                  <a:pt x="1270182" y="13716"/>
                </a:lnTo>
                <a:lnTo>
                  <a:pt x="1189151" y="13716"/>
                </a:lnTo>
                <a:lnTo>
                  <a:pt x="1179372" y="12827"/>
                </a:lnTo>
                <a:lnTo>
                  <a:pt x="1176578" y="12319"/>
                </a:lnTo>
                <a:lnTo>
                  <a:pt x="1148067" y="12319"/>
                </a:lnTo>
                <a:lnTo>
                  <a:pt x="1146619" y="11811"/>
                </a:lnTo>
                <a:lnTo>
                  <a:pt x="1146073" y="11303"/>
                </a:lnTo>
                <a:lnTo>
                  <a:pt x="1146022" y="10795"/>
                </a:lnTo>
                <a:close/>
              </a:path>
              <a:path w="2336800" h="57150">
                <a:moveTo>
                  <a:pt x="1342316" y="16510"/>
                </a:moveTo>
                <a:lnTo>
                  <a:pt x="1336846" y="16891"/>
                </a:lnTo>
                <a:lnTo>
                  <a:pt x="1331443" y="17145"/>
                </a:lnTo>
                <a:lnTo>
                  <a:pt x="1347807" y="17145"/>
                </a:lnTo>
                <a:lnTo>
                  <a:pt x="1342316" y="16510"/>
                </a:lnTo>
                <a:close/>
              </a:path>
              <a:path w="2336800" h="57150">
                <a:moveTo>
                  <a:pt x="1494015" y="3683"/>
                </a:moveTo>
                <a:lnTo>
                  <a:pt x="1475676" y="4064"/>
                </a:lnTo>
                <a:lnTo>
                  <a:pt x="1473795" y="11049"/>
                </a:lnTo>
                <a:lnTo>
                  <a:pt x="1472488" y="17145"/>
                </a:lnTo>
                <a:lnTo>
                  <a:pt x="1656324" y="17145"/>
                </a:lnTo>
                <a:lnTo>
                  <a:pt x="1655445" y="16510"/>
                </a:lnTo>
                <a:lnTo>
                  <a:pt x="1638519" y="13843"/>
                </a:lnTo>
                <a:lnTo>
                  <a:pt x="1627915" y="13589"/>
                </a:lnTo>
                <a:lnTo>
                  <a:pt x="1552772" y="13589"/>
                </a:lnTo>
                <a:lnTo>
                  <a:pt x="1550741" y="13208"/>
                </a:lnTo>
                <a:lnTo>
                  <a:pt x="1534718" y="13208"/>
                </a:lnTo>
                <a:lnTo>
                  <a:pt x="1532674" y="11049"/>
                </a:lnTo>
                <a:lnTo>
                  <a:pt x="1530223" y="10414"/>
                </a:lnTo>
                <a:lnTo>
                  <a:pt x="1494104" y="10414"/>
                </a:lnTo>
                <a:lnTo>
                  <a:pt x="1492046" y="8255"/>
                </a:lnTo>
                <a:lnTo>
                  <a:pt x="1494256" y="7874"/>
                </a:lnTo>
                <a:lnTo>
                  <a:pt x="1490408" y="7874"/>
                </a:lnTo>
                <a:lnTo>
                  <a:pt x="1486712" y="5207"/>
                </a:lnTo>
                <a:lnTo>
                  <a:pt x="1491170" y="4699"/>
                </a:lnTo>
                <a:lnTo>
                  <a:pt x="1494015" y="3683"/>
                </a:lnTo>
                <a:close/>
              </a:path>
              <a:path w="2336800" h="57150">
                <a:moveTo>
                  <a:pt x="1733461" y="14986"/>
                </a:moveTo>
                <a:lnTo>
                  <a:pt x="1727784" y="16891"/>
                </a:lnTo>
                <a:lnTo>
                  <a:pt x="1744319" y="16891"/>
                </a:lnTo>
                <a:lnTo>
                  <a:pt x="1743062" y="16510"/>
                </a:lnTo>
                <a:lnTo>
                  <a:pt x="1746135" y="16510"/>
                </a:lnTo>
                <a:lnTo>
                  <a:pt x="1733461" y="14986"/>
                </a:lnTo>
                <a:close/>
              </a:path>
              <a:path w="2336800" h="57150">
                <a:moveTo>
                  <a:pt x="259079" y="8509"/>
                </a:moveTo>
                <a:lnTo>
                  <a:pt x="253022" y="9144"/>
                </a:lnTo>
                <a:lnTo>
                  <a:pt x="253504" y="16637"/>
                </a:lnTo>
                <a:lnTo>
                  <a:pt x="366485" y="16637"/>
                </a:lnTo>
                <a:lnTo>
                  <a:pt x="366073" y="15494"/>
                </a:lnTo>
                <a:lnTo>
                  <a:pt x="275285" y="15494"/>
                </a:lnTo>
                <a:lnTo>
                  <a:pt x="259079" y="8509"/>
                </a:lnTo>
                <a:close/>
              </a:path>
              <a:path w="2336800" h="57150">
                <a:moveTo>
                  <a:pt x="30060" y="11049"/>
                </a:moveTo>
                <a:lnTo>
                  <a:pt x="23772" y="13462"/>
                </a:lnTo>
                <a:lnTo>
                  <a:pt x="5166" y="14224"/>
                </a:lnTo>
                <a:lnTo>
                  <a:pt x="0" y="16510"/>
                </a:lnTo>
                <a:lnTo>
                  <a:pt x="8089" y="15494"/>
                </a:lnTo>
                <a:lnTo>
                  <a:pt x="51354" y="15494"/>
                </a:lnTo>
                <a:lnTo>
                  <a:pt x="30060" y="11049"/>
                </a:lnTo>
                <a:close/>
              </a:path>
              <a:path w="2336800" h="57150">
                <a:moveTo>
                  <a:pt x="58445" y="7874"/>
                </a:moveTo>
                <a:lnTo>
                  <a:pt x="66713" y="10668"/>
                </a:lnTo>
                <a:lnTo>
                  <a:pt x="61213" y="10922"/>
                </a:lnTo>
                <a:lnTo>
                  <a:pt x="54902" y="10922"/>
                </a:lnTo>
                <a:lnTo>
                  <a:pt x="59004" y="11684"/>
                </a:lnTo>
                <a:lnTo>
                  <a:pt x="54800" y="14478"/>
                </a:lnTo>
                <a:lnTo>
                  <a:pt x="55613" y="16383"/>
                </a:lnTo>
                <a:lnTo>
                  <a:pt x="252937" y="16383"/>
                </a:lnTo>
                <a:lnTo>
                  <a:pt x="250101" y="15113"/>
                </a:lnTo>
                <a:lnTo>
                  <a:pt x="242265" y="15113"/>
                </a:lnTo>
                <a:lnTo>
                  <a:pt x="212832" y="13716"/>
                </a:lnTo>
                <a:lnTo>
                  <a:pt x="150712" y="13716"/>
                </a:lnTo>
                <a:lnTo>
                  <a:pt x="104467" y="13462"/>
                </a:lnTo>
                <a:lnTo>
                  <a:pt x="58445" y="7874"/>
                </a:lnTo>
                <a:close/>
              </a:path>
              <a:path w="2336800" h="57150">
                <a:moveTo>
                  <a:pt x="470217" y="13081"/>
                </a:moveTo>
                <a:lnTo>
                  <a:pt x="461315" y="14986"/>
                </a:lnTo>
                <a:lnTo>
                  <a:pt x="452196" y="16002"/>
                </a:lnTo>
                <a:lnTo>
                  <a:pt x="442581" y="16256"/>
                </a:lnTo>
                <a:lnTo>
                  <a:pt x="539652" y="16256"/>
                </a:lnTo>
                <a:lnTo>
                  <a:pt x="532648" y="14605"/>
                </a:lnTo>
                <a:lnTo>
                  <a:pt x="511446" y="13843"/>
                </a:lnTo>
                <a:lnTo>
                  <a:pt x="484112" y="13843"/>
                </a:lnTo>
                <a:lnTo>
                  <a:pt x="470217" y="13081"/>
                </a:lnTo>
                <a:close/>
              </a:path>
              <a:path w="2336800" h="57150">
                <a:moveTo>
                  <a:pt x="1412786" y="14605"/>
                </a:moveTo>
                <a:lnTo>
                  <a:pt x="1405839" y="15494"/>
                </a:lnTo>
                <a:lnTo>
                  <a:pt x="1404150" y="16002"/>
                </a:lnTo>
                <a:lnTo>
                  <a:pt x="1446813" y="16002"/>
                </a:lnTo>
                <a:lnTo>
                  <a:pt x="1446513" y="15875"/>
                </a:lnTo>
                <a:lnTo>
                  <a:pt x="1414805" y="15875"/>
                </a:lnTo>
                <a:lnTo>
                  <a:pt x="1412786" y="14605"/>
                </a:lnTo>
                <a:close/>
              </a:path>
              <a:path w="2336800" h="57150">
                <a:moveTo>
                  <a:pt x="1432548" y="12827"/>
                </a:moveTo>
                <a:lnTo>
                  <a:pt x="1420397" y="13335"/>
                </a:lnTo>
                <a:lnTo>
                  <a:pt x="1414805" y="15875"/>
                </a:lnTo>
                <a:lnTo>
                  <a:pt x="1446513" y="15875"/>
                </a:lnTo>
                <a:lnTo>
                  <a:pt x="1443215" y="14478"/>
                </a:lnTo>
                <a:lnTo>
                  <a:pt x="1454607" y="13843"/>
                </a:lnTo>
                <a:lnTo>
                  <a:pt x="1445778" y="13335"/>
                </a:lnTo>
                <a:lnTo>
                  <a:pt x="1432548" y="12827"/>
                </a:lnTo>
                <a:close/>
              </a:path>
              <a:path w="2336800" h="57150">
                <a:moveTo>
                  <a:pt x="1032471" y="10795"/>
                </a:moveTo>
                <a:lnTo>
                  <a:pt x="1021541" y="10795"/>
                </a:lnTo>
                <a:lnTo>
                  <a:pt x="1013721" y="11938"/>
                </a:lnTo>
                <a:lnTo>
                  <a:pt x="1007981" y="13716"/>
                </a:lnTo>
                <a:lnTo>
                  <a:pt x="1003287" y="15748"/>
                </a:lnTo>
                <a:lnTo>
                  <a:pt x="1109052" y="15748"/>
                </a:lnTo>
                <a:lnTo>
                  <a:pt x="1108429" y="15494"/>
                </a:lnTo>
                <a:lnTo>
                  <a:pt x="1065767" y="15494"/>
                </a:lnTo>
                <a:lnTo>
                  <a:pt x="1059868" y="12065"/>
                </a:lnTo>
                <a:lnTo>
                  <a:pt x="1031773" y="12065"/>
                </a:lnTo>
                <a:lnTo>
                  <a:pt x="1032471" y="10795"/>
                </a:lnTo>
                <a:close/>
              </a:path>
              <a:path w="2336800" h="57150">
                <a:moveTo>
                  <a:pt x="277202" y="9906"/>
                </a:moveTo>
                <a:lnTo>
                  <a:pt x="276720" y="11303"/>
                </a:lnTo>
                <a:lnTo>
                  <a:pt x="281863" y="13462"/>
                </a:lnTo>
                <a:lnTo>
                  <a:pt x="275285" y="15494"/>
                </a:lnTo>
                <a:lnTo>
                  <a:pt x="366073" y="15494"/>
                </a:lnTo>
                <a:lnTo>
                  <a:pt x="365981" y="15240"/>
                </a:lnTo>
                <a:lnTo>
                  <a:pt x="365857" y="14478"/>
                </a:lnTo>
                <a:lnTo>
                  <a:pt x="365766" y="13081"/>
                </a:lnTo>
                <a:lnTo>
                  <a:pt x="364911" y="12573"/>
                </a:lnTo>
                <a:lnTo>
                  <a:pt x="343066" y="12573"/>
                </a:lnTo>
                <a:lnTo>
                  <a:pt x="322076" y="11557"/>
                </a:lnTo>
                <a:lnTo>
                  <a:pt x="299989" y="10033"/>
                </a:lnTo>
                <a:lnTo>
                  <a:pt x="277202" y="9906"/>
                </a:lnTo>
                <a:close/>
              </a:path>
              <a:path w="2336800" h="57150">
                <a:moveTo>
                  <a:pt x="1100636" y="12319"/>
                </a:moveTo>
                <a:lnTo>
                  <a:pt x="1082428" y="13843"/>
                </a:lnTo>
                <a:lnTo>
                  <a:pt x="1065767" y="15494"/>
                </a:lnTo>
                <a:lnTo>
                  <a:pt x="1108429" y="15494"/>
                </a:lnTo>
                <a:lnTo>
                  <a:pt x="1100636" y="12319"/>
                </a:lnTo>
                <a:close/>
              </a:path>
              <a:path w="2336800" h="57150">
                <a:moveTo>
                  <a:pt x="631291" y="9398"/>
                </a:moveTo>
                <a:lnTo>
                  <a:pt x="636295" y="15240"/>
                </a:lnTo>
                <a:lnTo>
                  <a:pt x="769801" y="15240"/>
                </a:lnTo>
                <a:lnTo>
                  <a:pt x="766267" y="13462"/>
                </a:lnTo>
                <a:lnTo>
                  <a:pt x="731722" y="13081"/>
                </a:lnTo>
                <a:lnTo>
                  <a:pt x="664179" y="10287"/>
                </a:lnTo>
                <a:lnTo>
                  <a:pt x="631291" y="9398"/>
                </a:lnTo>
                <a:close/>
              </a:path>
              <a:path w="2336800" h="57150">
                <a:moveTo>
                  <a:pt x="242442" y="11684"/>
                </a:moveTo>
                <a:lnTo>
                  <a:pt x="246329" y="14732"/>
                </a:lnTo>
                <a:lnTo>
                  <a:pt x="242265" y="15113"/>
                </a:lnTo>
                <a:lnTo>
                  <a:pt x="250101" y="15113"/>
                </a:lnTo>
                <a:lnTo>
                  <a:pt x="242442" y="11684"/>
                </a:lnTo>
                <a:close/>
              </a:path>
              <a:path w="2336800" h="57150">
                <a:moveTo>
                  <a:pt x="620928" y="7239"/>
                </a:moveTo>
                <a:lnTo>
                  <a:pt x="608482" y="13335"/>
                </a:lnTo>
                <a:lnTo>
                  <a:pt x="608177" y="14605"/>
                </a:lnTo>
                <a:lnTo>
                  <a:pt x="620349" y="14605"/>
                </a:lnTo>
                <a:lnTo>
                  <a:pt x="617169" y="13589"/>
                </a:lnTo>
                <a:lnTo>
                  <a:pt x="615797" y="10287"/>
                </a:lnTo>
                <a:lnTo>
                  <a:pt x="626168" y="10287"/>
                </a:lnTo>
                <a:lnTo>
                  <a:pt x="620928" y="7239"/>
                </a:lnTo>
                <a:close/>
              </a:path>
              <a:path w="2336800" h="57150">
                <a:moveTo>
                  <a:pt x="2291727" y="6477"/>
                </a:moveTo>
                <a:lnTo>
                  <a:pt x="2268004" y="6477"/>
                </a:lnTo>
                <a:lnTo>
                  <a:pt x="2270544" y="7239"/>
                </a:lnTo>
                <a:lnTo>
                  <a:pt x="2272588" y="8128"/>
                </a:lnTo>
                <a:lnTo>
                  <a:pt x="2273427" y="9017"/>
                </a:lnTo>
                <a:lnTo>
                  <a:pt x="2267637" y="11176"/>
                </a:lnTo>
                <a:lnTo>
                  <a:pt x="2259623" y="12446"/>
                </a:lnTo>
                <a:lnTo>
                  <a:pt x="2251526" y="13335"/>
                </a:lnTo>
                <a:lnTo>
                  <a:pt x="2245487" y="14478"/>
                </a:lnTo>
                <a:lnTo>
                  <a:pt x="2281903" y="14478"/>
                </a:lnTo>
                <a:lnTo>
                  <a:pt x="2283063" y="14351"/>
                </a:lnTo>
                <a:lnTo>
                  <a:pt x="2303883" y="14351"/>
                </a:lnTo>
                <a:lnTo>
                  <a:pt x="2316397" y="11049"/>
                </a:lnTo>
                <a:lnTo>
                  <a:pt x="2304707" y="11049"/>
                </a:lnTo>
                <a:lnTo>
                  <a:pt x="2298117" y="7747"/>
                </a:lnTo>
                <a:lnTo>
                  <a:pt x="2291727" y="6477"/>
                </a:lnTo>
                <a:close/>
              </a:path>
              <a:path w="2336800" h="57150">
                <a:moveTo>
                  <a:pt x="507912" y="13716"/>
                </a:moveTo>
                <a:lnTo>
                  <a:pt x="484112" y="13843"/>
                </a:lnTo>
                <a:lnTo>
                  <a:pt x="511446" y="13843"/>
                </a:lnTo>
                <a:lnTo>
                  <a:pt x="507912" y="13716"/>
                </a:lnTo>
                <a:close/>
              </a:path>
              <a:path w="2336800" h="57150">
                <a:moveTo>
                  <a:pt x="196778" y="12954"/>
                </a:moveTo>
                <a:lnTo>
                  <a:pt x="150712" y="13716"/>
                </a:lnTo>
                <a:lnTo>
                  <a:pt x="212832" y="13716"/>
                </a:lnTo>
                <a:lnTo>
                  <a:pt x="196778" y="12954"/>
                </a:lnTo>
                <a:close/>
              </a:path>
              <a:path w="2336800" h="57150">
                <a:moveTo>
                  <a:pt x="609955" y="7620"/>
                </a:moveTo>
                <a:lnTo>
                  <a:pt x="601141" y="8128"/>
                </a:lnTo>
                <a:lnTo>
                  <a:pt x="603123" y="8763"/>
                </a:lnTo>
                <a:lnTo>
                  <a:pt x="595985" y="11176"/>
                </a:lnTo>
                <a:lnTo>
                  <a:pt x="595350" y="13716"/>
                </a:lnTo>
                <a:lnTo>
                  <a:pt x="604793" y="13716"/>
                </a:lnTo>
                <a:lnTo>
                  <a:pt x="600441" y="12573"/>
                </a:lnTo>
                <a:lnTo>
                  <a:pt x="603565" y="10287"/>
                </a:lnTo>
                <a:lnTo>
                  <a:pt x="609440" y="8509"/>
                </a:lnTo>
                <a:lnTo>
                  <a:pt x="609955" y="7620"/>
                </a:lnTo>
                <a:close/>
              </a:path>
              <a:path w="2336800" h="57150">
                <a:moveTo>
                  <a:pt x="1190129" y="8001"/>
                </a:moveTo>
                <a:lnTo>
                  <a:pt x="1196581" y="12065"/>
                </a:lnTo>
                <a:lnTo>
                  <a:pt x="1189151" y="13716"/>
                </a:lnTo>
                <a:lnTo>
                  <a:pt x="1270182" y="13716"/>
                </a:lnTo>
                <a:lnTo>
                  <a:pt x="1266566" y="11684"/>
                </a:lnTo>
                <a:lnTo>
                  <a:pt x="1243012" y="11684"/>
                </a:lnTo>
                <a:lnTo>
                  <a:pt x="1240335" y="9271"/>
                </a:lnTo>
                <a:lnTo>
                  <a:pt x="1202743" y="9271"/>
                </a:lnTo>
                <a:lnTo>
                  <a:pt x="1190129" y="8001"/>
                </a:lnTo>
                <a:close/>
              </a:path>
              <a:path w="2336800" h="57150">
                <a:moveTo>
                  <a:pt x="2244686" y="10922"/>
                </a:moveTo>
                <a:lnTo>
                  <a:pt x="2236127" y="13716"/>
                </a:lnTo>
                <a:lnTo>
                  <a:pt x="2239175" y="13716"/>
                </a:lnTo>
                <a:lnTo>
                  <a:pt x="2248128" y="12573"/>
                </a:lnTo>
                <a:lnTo>
                  <a:pt x="2244686" y="10922"/>
                </a:lnTo>
                <a:close/>
              </a:path>
              <a:path w="2336800" h="57150">
                <a:moveTo>
                  <a:pt x="1552473" y="10160"/>
                </a:moveTo>
                <a:lnTo>
                  <a:pt x="1552772" y="13589"/>
                </a:lnTo>
                <a:lnTo>
                  <a:pt x="1627915" y="13589"/>
                </a:lnTo>
                <a:lnTo>
                  <a:pt x="1581471" y="12700"/>
                </a:lnTo>
                <a:lnTo>
                  <a:pt x="1552473" y="10160"/>
                </a:lnTo>
                <a:close/>
              </a:path>
              <a:path w="2336800" h="57150">
                <a:moveTo>
                  <a:pt x="951903" y="13335"/>
                </a:moveTo>
                <a:lnTo>
                  <a:pt x="943470" y="13462"/>
                </a:lnTo>
                <a:lnTo>
                  <a:pt x="951973" y="13462"/>
                </a:lnTo>
                <a:close/>
              </a:path>
              <a:path w="2336800" h="57150">
                <a:moveTo>
                  <a:pt x="1539041" y="11049"/>
                </a:moveTo>
                <a:lnTo>
                  <a:pt x="1534718" y="13208"/>
                </a:lnTo>
                <a:lnTo>
                  <a:pt x="1550741" y="13208"/>
                </a:lnTo>
                <a:lnTo>
                  <a:pt x="1539041" y="11049"/>
                </a:lnTo>
                <a:close/>
              </a:path>
              <a:path w="2336800" h="57150">
                <a:moveTo>
                  <a:pt x="1801075" y="4699"/>
                </a:moveTo>
                <a:lnTo>
                  <a:pt x="1802168" y="8001"/>
                </a:lnTo>
                <a:lnTo>
                  <a:pt x="1805152" y="10922"/>
                </a:lnTo>
                <a:lnTo>
                  <a:pt x="1802282" y="11430"/>
                </a:lnTo>
                <a:lnTo>
                  <a:pt x="1799666" y="12192"/>
                </a:lnTo>
                <a:lnTo>
                  <a:pt x="1797634" y="13208"/>
                </a:lnTo>
                <a:lnTo>
                  <a:pt x="2191681" y="13208"/>
                </a:lnTo>
                <a:lnTo>
                  <a:pt x="2195123" y="12192"/>
                </a:lnTo>
                <a:lnTo>
                  <a:pt x="2234391" y="12192"/>
                </a:lnTo>
                <a:lnTo>
                  <a:pt x="2234102" y="11938"/>
                </a:lnTo>
                <a:lnTo>
                  <a:pt x="1934942" y="11938"/>
                </a:lnTo>
                <a:lnTo>
                  <a:pt x="1923219" y="10922"/>
                </a:lnTo>
                <a:lnTo>
                  <a:pt x="1914955" y="10033"/>
                </a:lnTo>
                <a:lnTo>
                  <a:pt x="1834654" y="10033"/>
                </a:lnTo>
                <a:lnTo>
                  <a:pt x="1833460" y="9906"/>
                </a:lnTo>
                <a:lnTo>
                  <a:pt x="1810385" y="9906"/>
                </a:lnTo>
                <a:lnTo>
                  <a:pt x="1808052" y="6223"/>
                </a:lnTo>
                <a:lnTo>
                  <a:pt x="1806651" y="6223"/>
                </a:lnTo>
                <a:lnTo>
                  <a:pt x="1801075" y="4699"/>
                </a:lnTo>
                <a:close/>
              </a:path>
              <a:path w="2336800" h="57150">
                <a:moveTo>
                  <a:pt x="574738" y="12284"/>
                </a:moveTo>
                <a:lnTo>
                  <a:pt x="569429" y="13081"/>
                </a:lnTo>
                <a:lnTo>
                  <a:pt x="579893" y="13081"/>
                </a:lnTo>
                <a:lnTo>
                  <a:pt x="574738" y="12284"/>
                </a:lnTo>
                <a:close/>
              </a:path>
              <a:path w="2336800" h="57150">
                <a:moveTo>
                  <a:pt x="362559" y="11176"/>
                </a:moveTo>
                <a:lnTo>
                  <a:pt x="343066" y="12573"/>
                </a:lnTo>
                <a:lnTo>
                  <a:pt x="364911" y="12573"/>
                </a:lnTo>
                <a:lnTo>
                  <a:pt x="362559" y="11176"/>
                </a:lnTo>
                <a:close/>
              </a:path>
              <a:path w="2336800" h="57150">
                <a:moveTo>
                  <a:pt x="1157224" y="9906"/>
                </a:moveTo>
                <a:lnTo>
                  <a:pt x="1148067" y="12319"/>
                </a:lnTo>
                <a:lnTo>
                  <a:pt x="1176578" y="12319"/>
                </a:lnTo>
                <a:lnTo>
                  <a:pt x="1168195" y="10795"/>
                </a:lnTo>
                <a:lnTo>
                  <a:pt x="1157224" y="9906"/>
                </a:lnTo>
                <a:close/>
              </a:path>
              <a:path w="2336800" h="57150">
                <a:moveTo>
                  <a:pt x="575016" y="11664"/>
                </a:moveTo>
                <a:lnTo>
                  <a:pt x="574141" y="12192"/>
                </a:lnTo>
                <a:lnTo>
                  <a:pt x="574738" y="12284"/>
                </a:lnTo>
                <a:lnTo>
                  <a:pt x="576199" y="12065"/>
                </a:lnTo>
                <a:lnTo>
                  <a:pt x="575016" y="11664"/>
                </a:lnTo>
                <a:close/>
              </a:path>
              <a:path w="2336800" h="57150">
                <a:moveTo>
                  <a:pt x="1058557" y="11303"/>
                </a:moveTo>
                <a:lnTo>
                  <a:pt x="1031773" y="12065"/>
                </a:lnTo>
                <a:lnTo>
                  <a:pt x="1059868" y="12065"/>
                </a:lnTo>
                <a:lnTo>
                  <a:pt x="1058557" y="11303"/>
                </a:lnTo>
                <a:close/>
              </a:path>
              <a:path w="2336800" h="57150">
                <a:moveTo>
                  <a:pt x="2011165" y="0"/>
                </a:moveTo>
                <a:lnTo>
                  <a:pt x="1993803" y="889"/>
                </a:lnTo>
                <a:lnTo>
                  <a:pt x="1979256" y="1016"/>
                </a:lnTo>
                <a:lnTo>
                  <a:pt x="1978672" y="4953"/>
                </a:lnTo>
                <a:lnTo>
                  <a:pt x="1970566" y="5080"/>
                </a:lnTo>
                <a:lnTo>
                  <a:pt x="1962299" y="5588"/>
                </a:lnTo>
                <a:lnTo>
                  <a:pt x="1943963" y="7493"/>
                </a:lnTo>
                <a:lnTo>
                  <a:pt x="1944789" y="11049"/>
                </a:lnTo>
                <a:lnTo>
                  <a:pt x="1934942" y="11938"/>
                </a:lnTo>
                <a:lnTo>
                  <a:pt x="2234102" y="11938"/>
                </a:lnTo>
                <a:lnTo>
                  <a:pt x="2233379" y="11303"/>
                </a:lnTo>
                <a:lnTo>
                  <a:pt x="2231690" y="10414"/>
                </a:lnTo>
                <a:lnTo>
                  <a:pt x="2221280" y="10414"/>
                </a:lnTo>
                <a:lnTo>
                  <a:pt x="2219299" y="9652"/>
                </a:lnTo>
                <a:lnTo>
                  <a:pt x="2218616" y="9017"/>
                </a:lnTo>
                <a:lnTo>
                  <a:pt x="2114843" y="9017"/>
                </a:lnTo>
                <a:lnTo>
                  <a:pt x="2106117" y="7620"/>
                </a:lnTo>
                <a:lnTo>
                  <a:pt x="2079516" y="7620"/>
                </a:lnTo>
                <a:lnTo>
                  <a:pt x="2071535" y="7239"/>
                </a:lnTo>
                <a:lnTo>
                  <a:pt x="2069340" y="4191"/>
                </a:lnTo>
                <a:lnTo>
                  <a:pt x="2038502" y="4191"/>
                </a:lnTo>
                <a:lnTo>
                  <a:pt x="2027384" y="381"/>
                </a:lnTo>
                <a:lnTo>
                  <a:pt x="2011165" y="0"/>
                </a:lnTo>
                <a:close/>
              </a:path>
              <a:path w="2336800" h="57150">
                <a:moveTo>
                  <a:pt x="910249" y="10414"/>
                </a:moveTo>
                <a:lnTo>
                  <a:pt x="891222" y="11811"/>
                </a:lnTo>
                <a:lnTo>
                  <a:pt x="929685" y="11811"/>
                </a:lnTo>
                <a:lnTo>
                  <a:pt x="928625" y="11684"/>
                </a:lnTo>
                <a:lnTo>
                  <a:pt x="910249" y="10414"/>
                </a:lnTo>
                <a:close/>
              </a:path>
              <a:path w="2336800" h="57150">
                <a:moveTo>
                  <a:pt x="1252043" y="4318"/>
                </a:moveTo>
                <a:lnTo>
                  <a:pt x="1250345" y="6350"/>
                </a:lnTo>
                <a:lnTo>
                  <a:pt x="1249672" y="9652"/>
                </a:lnTo>
                <a:lnTo>
                  <a:pt x="1243012" y="11684"/>
                </a:lnTo>
                <a:lnTo>
                  <a:pt x="1266566" y="11684"/>
                </a:lnTo>
                <a:lnTo>
                  <a:pt x="1263627" y="10033"/>
                </a:lnTo>
                <a:lnTo>
                  <a:pt x="1256474" y="7239"/>
                </a:lnTo>
                <a:lnTo>
                  <a:pt x="1254683" y="6477"/>
                </a:lnTo>
                <a:lnTo>
                  <a:pt x="1259293" y="6096"/>
                </a:lnTo>
                <a:lnTo>
                  <a:pt x="1261783" y="5588"/>
                </a:lnTo>
                <a:lnTo>
                  <a:pt x="1252043" y="4318"/>
                </a:lnTo>
                <a:close/>
              </a:path>
              <a:path w="2336800" h="57150">
                <a:moveTo>
                  <a:pt x="576036" y="11049"/>
                </a:moveTo>
                <a:lnTo>
                  <a:pt x="573201" y="11049"/>
                </a:lnTo>
                <a:lnTo>
                  <a:pt x="575016" y="11664"/>
                </a:lnTo>
                <a:lnTo>
                  <a:pt x="576036" y="11049"/>
                </a:lnTo>
                <a:close/>
              </a:path>
              <a:path w="2336800" h="57150">
                <a:moveTo>
                  <a:pt x="1793295" y="10795"/>
                </a:moveTo>
                <a:lnTo>
                  <a:pt x="1781807" y="11303"/>
                </a:lnTo>
                <a:lnTo>
                  <a:pt x="1794208" y="11303"/>
                </a:lnTo>
                <a:lnTo>
                  <a:pt x="1793295" y="10795"/>
                </a:lnTo>
                <a:close/>
              </a:path>
              <a:path w="2336800" h="57150">
                <a:moveTo>
                  <a:pt x="2324595" y="3937"/>
                </a:moveTo>
                <a:lnTo>
                  <a:pt x="2323023" y="6985"/>
                </a:lnTo>
                <a:lnTo>
                  <a:pt x="2312879" y="7366"/>
                </a:lnTo>
                <a:lnTo>
                  <a:pt x="2303621" y="7874"/>
                </a:lnTo>
                <a:lnTo>
                  <a:pt x="2304707" y="11049"/>
                </a:lnTo>
                <a:lnTo>
                  <a:pt x="2316397" y="11049"/>
                </a:lnTo>
                <a:lnTo>
                  <a:pt x="2317856" y="10668"/>
                </a:lnTo>
                <a:lnTo>
                  <a:pt x="2327073" y="9017"/>
                </a:lnTo>
                <a:lnTo>
                  <a:pt x="2332610" y="9017"/>
                </a:lnTo>
                <a:lnTo>
                  <a:pt x="2324595" y="3937"/>
                </a:lnTo>
                <a:close/>
              </a:path>
              <a:path w="2336800" h="57150">
                <a:moveTo>
                  <a:pt x="626168" y="10287"/>
                </a:moveTo>
                <a:lnTo>
                  <a:pt x="615797" y="10287"/>
                </a:lnTo>
                <a:lnTo>
                  <a:pt x="626605" y="10541"/>
                </a:lnTo>
                <a:lnTo>
                  <a:pt x="626168" y="10287"/>
                </a:lnTo>
                <a:close/>
              </a:path>
              <a:path w="2336800" h="57150">
                <a:moveTo>
                  <a:pt x="893914" y="10033"/>
                </a:moveTo>
                <a:lnTo>
                  <a:pt x="871789" y="10541"/>
                </a:lnTo>
                <a:lnTo>
                  <a:pt x="891959" y="10541"/>
                </a:lnTo>
                <a:lnTo>
                  <a:pt x="893914" y="10033"/>
                </a:lnTo>
                <a:close/>
              </a:path>
              <a:path w="2336800" h="57150">
                <a:moveTo>
                  <a:pt x="1511703" y="7747"/>
                </a:moveTo>
                <a:lnTo>
                  <a:pt x="1502959" y="7747"/>
                </a:lnTo>
                <a:lnTo>
                  <a:pt x="1494104" y="10414"/>
                </a:lnTo>
                <a:lnTo>
                  <a:pt x="1530223" y="10414"/>
                </a:lnTo>
                <a:lnTo>
                  <a:pt x="1527771" y="9779"/>
                </a:lnTo>
                <a:lnTo>
                  <a:pt x="1531953" y="8382"/>
                </a:lnTo>
                <a:lnTo>
                  <a:pt x="1521489" y="8382"/>
                </a:lnTo>
                <a:lnTo>
                  <a:pt x="1511703" y="7747"/>
                </a:lnTo>
                <a:close/>
              </a:path>
              <a:path w="2336800" h="57150">
                <a:moveTo>
                  <a:pt x="2218207" y="8636"/>
                </a:moveTo>
                <a:lnTo>
                  <a:pt x="2219299" y="9652"/>
                </a:lnTo>
                <a:lnTo>
                  <a:pt x="2221280" y="10414"/>
                </a:lnTo>
                <a:lnTo>
                  <a:pt x="2225878" y="9525"/>
                </a:lnTo>
                <a:lnTo>
                  <a:pt x="2227427" y="9017"/>
                </a:lnTo>
                <a:lnTo>
                  <a:pt x="2227407" y="8890"/>
                </a:lnTo>
                <a:lnTo>
                  <a:pt x="2222144" y="8890"/>
                </a:lnTo>
                <a:lnTo>
                  <a:pt x="2218207" y="8636"/>
                </a:lnTo>
                <a:close/>
              </a:path>
              <a:path w="2336800" h="57150">
                <a:moveTo>
                  <a:pt x="2231408" y="6477"/>
                </a:moveTo>
                <a:lnTo>
                  <a:pt x="2202726" y="6477"/>
                </a:lnTo>
                <a:lnTo>
                  <a:pt x="2207069" y="7366"/>
                </a:lnTo>
                <a:lnTo>
                  <a:pt x="2210498" y="7874"/>
                </a:lnTo>
                <a:lnTo>
                  <a:pt x="2226665" y="7874"/>
                </a:lnTo>
                <a:lnTo>
                  <a:pt x="2227326" y="8382"/>
                </a:lnTo>
                <a:lnTo>
                  <a:pt x="2227427" y="9017"/>
                </a:lnTo>
                <a:lnTo>
                  <a:pt x="2225878" y="9525"/>
                </a:lnTo>
                <a:lnTo>
                  <a:pt x="2221280" y="10414"/>
                </a:lnTo>
                <a:lnTo>
                  <a:pt x="2231690" y="10414"/>
                </a:lnTo>
                <a:lnTo>
                  <a:pt x="2229278" y="9144"/>
                </a:lnTo>
                <a:lnTo>
                  <a:pt x="2228208" y="7493"/>
                </a:lnTo>
                <a:lnTo>
                  <a:pt x="2228159" y="7357"/>
                </a:lnTo>
                <a:lnTo>
                  <a:pt x="2231408" y="6477"/>
                </a:lnTo>
                <a:close/>
              </a:path>
              <a:path w="2336800" h="57150">
                <a:moveTo>
                  <a:pt x="1839620" y="8763"/>
                </a:moveTo>
                <a:lnTo>
                  <a:pt x="1834654" y="10033"/>
                </a:lnTo>
                <a:lnTo>
                  <a:pt x="1855265" y="10033"/>
                </a:lnTo>
                <a:lnTo>
                  <a:pt x="1839620" y="8763"/>
                </a:lnTo>
                <a:close/>
              </a:path>
              <a:path w="2336800" h="57150">
                <a:moveTo>
                  <a:pt x="1888992" y="6223"/>
                </a:moveTo>
                <a:lnTo>
                  <a:pt x="1871937" y="7874"/>
                </a:lnTo>
                <a:lnTo>
                  <a:pt x="1855265" y="10033"/>
                </a:lnTo>
                <a:lnTo>
                  <a:pt x="1914955" y="10033"/>
                </a:lnTo>
                <a:lnTo>
                  <a:pt x="1910232" y="9525"/>
                </a:lnTo>
                <a:lnTo>
                  <a:pt x="1896592" y="8890"/>
                </a:lnTo>
                <a:lnTo>
                  <a:pt x="1897837" y="7620"/>
                </a:lnTo>
                <a:lnTo>
                  <a:pt x="1898229" y="7620"/>
                </a:lnTo>
                <a:lnTo>
                  <a:pt x="1888992" y="6223"/>
                </a:lnTo>
                <a:close/>
              </a:path>
              <a:path w="2336800" h="57150">
                <a:moveTo>
                  <a:pt x="1828825" y="8509"/>
                </a:moveTo>
                <a:lnTo>
                  <a:pt x="1821878" y="8509"/>
                </a:lnTo>
                <a:lnTo>
                  <a:pt x="1816074" y="9017"/>
                </a:lnTo>
                <a:lnTo>
                  <a:pt x="1810385" y="9906"/>
                </a:lnTo>
                <a:lnTo>
                  <a:pt x="1833460" y="9906"/>
                </a:lnTo>
                <a:lnTo>
                  <a:pt x="1831073" y="9652"/>
                </a:lnTo>
                <a:lnTo>
                  <a:pt x="1827593" y="8636"/>
                </a:lnTo>
                <a:lnTo>
                  <a:pt x="1828469" y="8636"/>
                </a:lnTo>
                <a:lnTo>
                  <a:pt x="1828825" y="8509"/>
                </a:lnTo>
                <a:close/>
              </a:path>
              <a:path w="2336800" h="57150">
                <a:moveTo>
                  <a:pt x="2333281" y="9017"/>
                </a:moveTo>
                <a:lnTo>
                  <a:pt x="2332610" y="9017"/>
                </a:lnTo>
                <a:lnTo>
                  <a:pt x="2333612" y="9652"/>
                </a:lnTo>
                <a:lnTo>
                  <a:pt x="2333281" y="9017"/>
                </a:lnTo>
                <a:close/>
              </a:path>
              <a:path w="2336800" h="57150">
                <a:moveTo>
                  <a:pt x="573836" y="9017"/>
                </a:moveTo>
                <a:lnTo>
                  <a:pt x="569950" y="9398"/>
                </a:lnTo>
                <a:lnTo>
                  <a:pt x="574916" y="9398"/>
                </a:lnTo>
                <a:lnTo>
                  <a:pt x="574929" y="9144"/>
                </a:lnTo>
                <a:lnTo>
                  <a:pt x="573836" y="9017"/>
                </a:lnTo>
                <a:close/>
              </a:path>
              <a:path w="2336800" h="57150">
                <a:moveTo>
                  <a:pt x="1236040" y="4318"/>
                </a:moveTo>
                <a:lnTo>
                  <a:pt x="1228670" y="4699"/>
                </a:lnTo>
                <a:lnTo>
                  <a:pt x="1216580" y="7239"/>
                </a:lnTo>
                <a:lnTo>
                  <a:pt x="1202743" y="9271"/>
                </a:lnTo>
                <a:lnTo>
                  <a:pt x="1240335" y="9271"/>
                </a:lnTo>
                <a:lnTo>
                  <a:pt x="1240053" y="9017"/>
                </a:lnTo>
                <a:lnTo>
                  <a:pt x="1246809" y="4953"/>
                </a:lnTo>
                <a:lnTo>
                  <a:pt x="1236040" y="4318"/>
                </a:lnTo>
                <a:close/>
              </a:path>
              <a:path w="2336800" h="57150">
                <a:moveTo>
                  <a:pt x="2163749" y="6731"/>
                </a:moveTo>
                <a:lnTo>
                  <a:pt x="2147970" y="7366"/>
                </a:lnTo>
                <a:lnTo>
                  <a:pt x="2131685" y="8763"/>
                </a:lnTo>
                <a:lnTo>
                  <a:pt x="2114843" y="9017"/>
                </a:lnTo>
                <a:lnTo>
                  <a:pt x="2218616" y="9017"/>
                </a:lnTo>
                <a:lnTo>
                  <a:pt x="2218207" y="8636"/>
                </a:lnTo>
                <a:lnTo>
                  <a:pt x="2225865" y="8636"/>
                </a:lnTo>
                <a:lnTo>
                  <a:pt x="2226265" y="8255"/>
                </a:lnTo>
                <a:lnTo>
                  <a:pt x="2179447" y="8255"/>
                </a:lnTo>
                <a:lnTo>
                  <a:pt x="2180699" y="7620"/>
                </a:lnTo>
                <a:lnTo>
                  <a:pt x="2163953" y="7620"/>
                </a:lnTo>
                <a:lnTo>
                  <a:pt x="2163749" y="6731"/>
                </a:lnTo>
                <a:close/>
              </a:path>
              <a:path w="2336800" h="57150">
                <a:moveTo>
                  <a:pt x="2330767" y="4191"/>
                </a:moveTo>
                <a:lnTo>
                  <a:pt x="2333281" y="9017"/>
                </a:lnTo>
                <a:lnTo>
                  <a:pt x="2336533" y="9017"/>
                </a:lnTo>
                <a:lnTo>
                  <a:pt x="2330767" y="4191"/>
                </a:lnTo>
                <a:close/>
              </a:path>
              <a:path w="2336800" h="57150">
                <a:moveTo>
                  <a:pt x="2225865" y="8636"/>
                </a:moveTo>
                <a:lnTo>
                  <a:pt x="2218207" y="8636"/>
                </a:lnTo>
                <a:lnTo>
                  <a:pt x="2222144" y="8890"/>
                </a:lnTo>
                <a:lnTo>
                  <a:pt x="2225598" y="8890"/>
                </a:lnTo>
                <a:lnTo>
                  <a:pt x="2225865" y="8636"/>
                </a:lnTo>
                <a:close/>
              </a:path>
              <a:path w="2336800" h="57150">
                <a:moveTo>
                  <a:pt x="2226665" y="7874"/>
                </a:moveTo>
                <a:lnTo>
                  <a:pt x="2225598" y="8890"/>
                </a:lnTo>
                <a:lnTo>
                  <a:pt x="2227407" y="8890"/>
                </a:lnTo>
                <a:lnTo>
                  <a:pt x="2227326" y="8382"/>
                </a:lnTo>
                <a:lnTo>
                  <a:pt x="2226665" y="7874"/>
                </a:lnTo>
                <a:close/>
              </a:path>
              <a:path w="2336800" h="57150">
                <a:moveTo>
                  <a:pt x="1898451" y="7653"/>
                </a:moveTo>
                <a:lnTo>
                  <a:pt x="1905787" y="8763"/>
                </a:lnTo>
                <a:lnTo>
                  <a:pt x="1902485" y="7874"/>
                </a:lnTo>
                <a:lnTo>
                  <a:pt x="1898451" y="7653"/>
                </a:lnTo>
                <a:close/>
              </a:path>
              <a:path w="2336800" h="57150">
                <a:moveTo>
                  <a:pt x="1819897" y="6604"/>
                </a:moveTo>
                <a:lnTo>
                  <a:pt x="1821980" y="7493"/>
                </a:lnTo>
                <a:lnTo>
                  <a:pt x="1823961" y="8128"/>
                </a:lnTo>
                <a:lnTo>
                  <a:pt x="1825701" y="8509"/>
                </a:lnTo>
                <a:lnTo>
                  <a:pt x="1826793" y="8509"/>
                </a:lnTo>
                <a:lnTo>
                  <a:pt x="1824596" y="7874"/>
                </a:lnTo>
                <a:lnTo>
                  <a:pt x="1822348" y="7112"/>
                </a:lnTo>
                <a:lnTo>
                  <a:pt x="1819897" y="6604"/>
                </a:lnTo>
                <a:close/>
              </a:path>
              <a:path w="2336800" h="57150">
                <a:moveTo>
                  <a:pt x="1533474" y="7874"/>
                </a:moveTo>
                <a:lnTo>
                  <a:pt x="1521489" y="8382"/>
                </a:lnTo>
                <a:lnTo>
                  <a:pt x="1531953" y="8382"/>
                </a:lnTo>
                <a:lnTo>
                  <a:pt x="1533474" y="7874"/>
                </a:lnTo>
                <a:close/>
              </a:path>
              <a:path w="2336800" h="57150">
                <a:moveTo>
                  <a:pt x="2189099" y="3556"/>
                </a:moveTo>
                <a:lnTo>
                  <a:pt x="2179447" y="8255"/>
                </a:lnTo>
                <a:lnTo>
                  <a:pt x="2226265" y="8255"/>
                </a:lnTo>
                <a:lnTo>
                  <a:pt x="2226532" y="8001"/>
                </a:lnTo>
                <a:lnTo>
                  <a:pt x="2210142" y="8001"/>
                </a:lnTo>
                <a:lnTo>
                  <a:pt x="2207008" y="7357"/>
                </a:lnTo>
                <a:lnTo>
                  <a:pt x="2205355" y="7112"/>
                </a:lnTo>
                <a:lnTo>
                  <a:pt x="2202726" y="6477"/>
                </a:lnTo>
                <a:lnTo>
                  <a:pt x="2231408" y="6477"/>
                </a:lnTo>
                <a:lnTo>
                  <a:pt x="2234222" y="5715"/>
                </a:lnTo>
                <a:lnTo>
                  <a:pt x="2220836" y="5588"/>
                </a:lnTo>
                <a:lnTo>
                  <a:pt x="2214477" y="4318"/>
                </a:lnTo>
                <a:lnTo>
                  <a:pt x="2195410" y="4318"/>
                </a:lnTo>
                <a:lnTo>
                  <a:pt x="2189099" y="3556"/>
                </a:lnTo>
                <a:close/>
              </a:path>
              <a:path w="2336800" h="57150">
                <a:moveTo>
                  <a:pt x="2226665" y="7874"/>
                </a:moveTo>
                <a:lnTo>
                  <a:pt x="2210257" y="7874"/>
                </a:lnTo>
                <a:lnTo>
                  <a:pt x="2210142" y="8001"/>
                </a:lnTo>
                <a:lnTo>
                  <a:pt x="2226532" y="8001"/>
                </a:lnTo>
                <a:lnTo>
                  <a:pt x="2226665" y="7874"/>
                </a:lnTo>
                <a:close/>
              </a:path>
              <a:path w="2336800" h="57150">
                <a:moveTo>
                  <a:pt x="1496123" y="5969"/>
                </a:moveTo>
                <a:lnTo>
                  <a:pt x="1490408" y="7874"/>
                </a:lnTo>
                <a:lnTo>
                  <a:pt x="1494256" y="7874"/>
                </a:lnTo>
                <a:lnTo>
                  <a:pt x="1497939" y="7239"/>
                </a:lnTo>
                <a:lnTo>
                  <a:pt x="1496123" y="5969"/>
                </a:lnTo>
                <a:close/>
              </a:path>
              <a:path w="2336800" h="57150">
                <a:moveTo>
                  <a:pt x="1898229" y="7620"/>
                </a:moveTo>
                <a:lnTo>
                  <a:pt x="1897837" y="7620"/>
                </a:lnTo>
                <a:lnTo>
                  <a:pt x="1898451" y="7653"/>
                </a:lnTo>
                <a:lnTo>
                  <a:pt x="1898229" y="7620"/>
                </a:lnTo>
                <a:close/>
              </a:path>
              <a:path w="2336800" h="57150">
                <a:moveTo>
                  <a:pt x="2097392" y="6223"/>
                </a:moveTo>
                <a:lnTo>
                  <a:pt x="2086221" y="7493"/>
                </a:lnTo>
                <a:lnTo>
                  <a:pt x="2079516" y="7620"/>
                </a:lnTo>
                <a:lnTo>
                  <a:pt x="2106117" y="7620"/>
                </a:lnTo>
                <a:lnTo>
                  <a:pt x="2097392" y="6223"/>
                </a:lnTo>
                <a:close/>
              </a:path>
              <a:path w="2336800" h="57150">
                <a:moveTo>
                  <a:pt x="2184958" y="5461"/>
                </a:moveTo>
                <a:lnTo>
                  <a:pt x="2163953" y="7620"/>
                </a:lnTo>
                <a:lnTo>
                  <a:pt x="2180699" y="7620"/>
                </a:lnTo>
                <a:lnTo>
                  <a:pt x="2184958" y="5461"/>
                </a:lnTo>
                <a:close/>
              </a:path>
              <a:path w="2336800" h="57150">
                <a:moveTo>
                  <a:pt x="2202726" y="6477"/>
                </a:moveTo>
                <a:lnTo>
                  <a:pt x="2205355" y="7112"/>
                </a:lnTo>
                <a:lnTo>
                  <a:pt x="2207008" y="7357"/>
                </a:lnTo>
                <a:lnTo>
                  <a:pt x="2202726" y="6477"/>
                </a:lnTo>
                <a:close/>
              </a:path>
              <a:path w="2336800" h="57150">
                <a:moveTo>
                  <a:pt x="2270252" y="4953"/>
                </a:moveTo>
                <a:lnTo>
                  <a:pt x="2269769" y="5461"/>
                </a:lnTo>
                <a:lnTo>
                  <a:pt x="2268639" y="6096"/>
                </a:lnTo>
                <a:lnTo>
                  <a:pt x="2267915" y="6350"/>
                </a:lnTo>
                <a:lnTo>
                  <a:pt x="2267572" y="6350"/>
                </a:lnTo>
                <a:lnTo>
                  <a:pt x="2267788" y="6477"/>
                </a:lnTo>
                <a:lnTo>
                  <a:pt x="2267388" y="6692"/>
                </a:lnTo>
                <a:lnTo>
                  <a:pt x="2268004" y="6477"/>
                </a:lnTo>
                <a:lnTo>
                  <a:pt x="2291727" y="6477"/>
                </a:lnTo>
                <a:lnTo>
                  <a:pt x="2286535" y="5715"/>
                </a:lnTo>
                <a:lnTo>
                  <a:pt x="2280894" y="5715"/>
                </a:lnTo>
                <a:lnTo>
                  <a:pt x="2270252" y="4953"/>
                </a:lnTo>
                <a:close/>
              </a:path>
              <a:path w="2336800" h="57150">
                <a:moveTo>
                  <a:pt x="2267191" y="6223"/>
                </a:moveTo>
                <a:lnTo>
                  <a:pt x="2267407" y="6350"/>
                </a:lnTo>
                <a:lnTo>
                  <a:pt x="2267915" y="6350"/>
                </a:lnTo>
                <a:lnTo>
                  <a:pt x="2267191" y="6223"/>
                </a:lnTo>
                <a:close/>
              </a:path>
              <a:path w="2336800" h="57150">
                <a:moveTo>
                  <a:pt x="1807972" y="6096"/>
                </a:moveTo>
                <a:lnTo>
                  <a:pt x="1807133" y="6096"/>
                </a:lnTo>
                <a:lnTo>
                  <a:pt x="1806651" y="6223"/>
                </a:lnTo>
                <a:lnTo>
                  <a:pt x="1808052" y="6223"/>
                </a:lnTo>
                <a:close/>
              </a:path>
              <a:path w="2336800" h="57150">
                <a:moveTo>
                  <a:pt x="2276614" y="2667"/>
                </a:moveTo>
                <a:lnTo>
                  <a:pt x="2276995" y="4318"/>
                </a:lnTo>
                <a:lnTo>
                  <a:pt x="2280894" y="5715"/>
                </a:lnTo>
                <a:lnTo>
                  <a:pt x="2286535" y="5715"/>
                </a:lnTo>
                <a:lnTo>
                  <a:pt x="2284804" y="5461"/>
                </a:lnTo>
                <a:lnTo>
                  <a:pt x="2276614" y="2667"/>
                </a:lnTo>
                <a:close/>
              </a:path>
              <a:path w="2336800" h="57150">
                <a:moveTo>
                  <a:pt x="2207675" y="3556"/>
                </a:moveTo>
                <a:lnTo>
                  <a:pt x="2201098" y="3556"/>
                </a:lnTo>
                <a:lnTo>
                  <a:pt x="2195410" y="4318"/>
                </a:lnTo>
                <a:lnTo>
                  <a:pt x="2214477" y="4318"/>
                </a:lnTo>
                <a:lnTo>
                  <a:pt x="2207675" y="3556"/>
                </a:lnTo>
                <a:close/>
              </a:path>
              <a:path w="2336800" h="57150">
                <a:moveTo>
                  <a:pt x="2043670" y="3048"/>
                </a:moveTo>
                <a:lnTo>
                  <a:pt x="2038502" y="4191"/>
                </a:lnTo>
                <a:lnTo>
                  <a:pt x="2061208" y="4191"/>
                </a:lnTo>
                <a:lnTo>
                  <a:pt x="2051961" y="3429"/>
                </a:lnTo>
                <a:lnTo>
                  <a:pt x="2043670" y="3048"/>
                </a:lnTo>
                <a:close/>
              </a:path>
              <a:path w="2336800" h="57150">
                <a:moveTo>
                  <a:pt x="2069249" y="4064"/>
                </a:moveTo>
                <a:lnTo>
                  <a:pt x="2061208" y="4191"/>
                </a:lnTo>
                <a:lnTo>
                  <a:pt x="2069340" y="4191"/>
                </a:lnTo>
                <a:close/>
              </a:path>
            </a:pathLst>
          </a:custGeom>
          <a:solidFill>
            <a:srgbClr val="F8F2E9"/>
          </a:solidFill>
        </p:spPr>
        <p:txBody>
          <a:bodyPr wrap="square" lIns="0" tIns="0" rIns="0" bIns="0" rtlCol="0"/>
          <a:lstStyle/>
          <a:p>
            <a:endParaRPr/>
          </a:p>
        </p:txBody>
      </p:sp>
      <p:sp>
        <p:nvSpPr>
          <p:cNvPr id="345" name="object 234">
            <a:extLst>
              <a:ext uri="{FF2B5EF4-FFF2-40B4-BE49-F238E27FC236}">
                <a16:creationId xmlns:a16="http://schemas.microsoft.com/office/drawing/2014/main" id="{869BE21D-E3B3-5445-8A55-79198D0E819E}"/>
              </a:ext>
            </a:extLst>
          </p:cNvPr>
          <p:cNvSpPr txBox="1">
            <a:spLocks noGrp="1"/>
          </p:cNvSpPr>
          <p:nvPr>
            <p:ph type="title"/>
          </p:nvPr>
        </p:nvSpPr>
        <p:spPr>
          <a:xfrm>
            <a:off x="819285" y="1365328"/>
            <a:ext cx="3697850" cy="1224694"/>
          </a:xfrm>
          <a:prstGeom prst="rect">
            <a:avLst/>
          </a:prstGeom>
        </p:spPr>
        <p:txBody>
          <a:bodyPr vert="horz" wrap="square" lIns="0" tIns="69850" rIns="0" bIns="0" rtlCol="0">
            <a:spAutoFit/>
          </a:bodyPr>
          <a:lstStyle/>
          <a:p>
            <a:pPr marL="1816734" marR="5080">
              <a:lnSpc>
                <a:spcPts val="4500"/>
              </a:lnSpc>
              <a:spcBef>
                <a:spcPts val="550"/>
              </a:spcBef>
            </a:pPr>
            <a:r>
              <a:rPr lang="en-GB" dirty="0"/>
              <a:t>M</a:t>
            </a:r>
            <a:r>
              <a:rPr lang="fr-FR" dirty="0"/>
              <a:t>ENU</a:t>
            </a:r>
            <a:br>
              <a:rPr lang="fr-FR" dirty="0"/>
            </a:br>
            <a:r>
              <a:rPr lang="fr-FR" dirty="0"/>
              <a:t>PIZZA</a:t>
            </a:r>
            <a:endParaRPr dirty="0"/>
          </a:p>
        </p:txBody>
      </p:sp>
      <p:sp>
        <p:nvSpPr>
          <p:cNvPr id="212" name="object 2">
            <a:extLst>
              <a:ext uri="{FF2B5EF4-FFF2-40B4-BE49-F238E27FC236}">
                <a16:creationId xmlns:a16="http://schemas.microsoft.com/office/drawing/2014/main" id="{F5C23B13-F766-ED4E-9DB0-01228E6E8727}"/>
              </a:ext>
            </a:extLst>
          </p:cNvPr>
          <p:cNvSpPr txBox="1"/>
          <p:nvPr/>
        </p:nvSpPr>
        <p:spPr>
          <a:xfrm>
            <a:off x="4119208" y="3884734"/>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13" name="object 3">
            <a:extLst>
              <a:ext uri="{FF2B5EF4-FFF2-40B4-BE49-F238E27FC236}">
                <a16:creationId xmlns:a16="http://schemas.microsoft.com/office/drawing/2014/main" id="{04538874-038F-4A4B-8E73-09C350D23C4F}"/>
              </a:ext>
            </a:extLst>
          </p:cNvPr>
          <p:cNvSpPr txBox="1"/>
          <p:nvPr/>
        </p:nvSpPr>
        <p:spPr>
          <a:xfrm>
            <a:off x="2664595" y="3833139"/>
            <a:ext cx="1444625" cy="674544"/>
          </a:xfrm>
          <a:prstGeom prst="rect">
            <a:avLst/>
          </a:prstGeom>
        </p:spPr>
        <p:txBody>
          <a:bodyPr vert="horz" wrap="square" lIns="0" tIns="73660" rIns="0" bIns="0" rtlCol="0">
            <a:spAutoFit/>
          </a:bodyPr>
          <a:lstStyle/>
          <a:p>
            <a:pPr marL="12700">
              <a:spcBef>
                <a:spcPts val="580"/>
              </a:spcBef>
            </a:pPr>
            <a:r>
              <a:rPr sz="1200" b="1" spc="-35" dirty="0">
                <a:solidFill>
                  <a:srgbClr val="F8F2E9"/>
                </a:solidFill>
                <a:latin typeface="Arial"/>
                <a:cs typeface="Arial"/>
              </a:rPr>
              <a:t>Verdure</a:t>
            </a:r>
            <a:r>
              <a:rPr sz="1200" b="1" spc="-60" dirty="0">
                <a:solidFill>
                  <a:srgbClr val="F8F2E9"/>
                </a:solidFill>
                <a:latin typeface="Arial"/>
                <a:cs typeface="Arial"/>
              </a:rPr>
              <a:t> </a:t>
            </a:r>
            <a:r>
              <a:rPr sz="1200" b="1" spc="-25" dirty="0">
                <a:solidFill>
                  <a:srgbClr val="F8F2E9"/>
                </a:solidFill>
                <a:latin typeface="Arial"/>
                <a:cs typeface="Arial"/>
              </a:rPr>
              <a:t>Grigliate</a:t>
            </a:r>
            <a:endParaRPr sz="1200" dirty="0">
              <a:latin typeface="Arial"/>
              <a:cs typeface="Arial"/>
            </a:endParaRPr>
          </a:p>
          <a:p>
            <a:pPr marL="12700"/>
            <a:r>
              <a:rPr lang="fr-FR" sz="900" i="1" spc="-10" dirty="0">
                <a:solidFill>
                  <a:srgbClr val="F8F2E9"/>
                </a:solidFill>
                <a:latin typeface="Arial"/>
                <a:cs typeface="Arial"/>
              </a:rPr>
              <a:t>Sauce tomate, poivrons grillés, courgettes, aubergines, mozzarella</a:t>
            </a:r>
            <a:endParaRPr sz="900" dirty="0">
              <a:latin typeface="Arial"/>
              <a:cs typeface="Arial"/>
            </a:endParaRPr>
          </a:p>
        </p:txBody>
      </p:sp>
      <p:sp>
        <p:nvSpPr>
          <p:cNvPr id="214" name="object 21">
            <a:extLst>
              <a:ext uri="{FF2B5EF4-FFF2-40B4-BE49-F238E27FC236}">
                <a16:creationId xmlns:a16="http://schemas.microsoft.com/office/drawing/2014/main" id="{F192E54B-70EE-BC41-9662-A68885905563}"/>
              </a:ext>
            </a:extLst>
          </p:cNvPr>
          <p:cNvSpPr txBox="1"/>
          <p:nvPr/>
        </p:nvSpPr>
        <p:spPr>
          <a:xfrm>
            <a:off x="1863541" y="3884734"/>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15" name="object 22">
            <a:extLst>
              <a:ext uri="{FF2B5EF4-FFF2-40B4-BE49-F238E27FC236}">
                <a16:creationId xmlns:a16="http://schemas.microsoft.com/office/drawing/2014/main" id="{BD197B81-0EEA-D944-A07C-0B01F8302BB0}"/>
              </a:ext>
            </a:extLst>
          </p:cNvPr>
          <p:cNvSpPr txBox="1"/>
          <p:nvPr/>
        </p:nvSpPr>
        <p:spPr>
          <a:xfrm>
            <a:off x="393535" y="3844271"/>
            <a:ext cx="1444625" cy="451406"/>
          </a:xfrm>
          <a:prstGeom prst="rect">
            <a:avLst/>
          </a:prstGeom>
        </p:spPr>
        <p:txBody>
          <a:bodyPr vert="horz" wrap="square" lIns="0" tIns="73660" rIns="0" bIns="0" rtlCol="0">
            <a:spAutoFit/>
          </a:bodyPr>
          <a:lstStyle/>
          <a:p>
            <a:pPr marL="12700">
              <a:spcBef>
                <a:spcPts val="580"/>
              </a:spcBef>
            </a:pPr>
            <a:r>
              <a:rPr sz="1200" b="1" spc="-25" dirty="0">
                <a:solidFill>
                  <a:srgbClr val="F8F2E9"/>
                </a:solidFill>
                <a:latin typeface="Arial"/>
                <a:cs typeface="Arial"/>
              </a:rPr>
              <a:t>Margherita</a:t>
            </a:r>
            <a:endParaRPr sz="1200" dirty="0">
              <a:latin typeface="Arial"/>
              <a:cs typeface="Arial"/>
            </a:endParaRPr>
          </a:p>
          <a:p>
            <a:pPr marL="12700" marR="5080">
              <a:lnSpc>
                <a:spcPts val="1000"/>
              </a:lnSpc>
              <a:spcBef>
                <a:spcPts val="455"/>
              </a:spcBef>
            </a:pPr>
            <a:r>
              <a:rPr lang="fr-FR" sz="900" i="1" spc="-10" dirty="0">
                <a:solidFill>
                  <a:srgbClr val="F8F2E9"/>
                </a:solidFill>
                <a:latin typeface="Arial"/>
                <a:cs typeface="Arial"/>
              </a:rPr>
              <a:t>Sauce tomate, mozzarella</a:t>
            </a:r>
          </a:p>
        </p:txBody>
      </p:sp>
      <p:sp>
        <p:nvSpPr>
          <p:cNvPr id="216" name="object 41">
            <a:extLst>
              <a:ext uri="{FF2B5EF4-FFF2-40B4-BE49-F238E27FC236}">
                <a16:creationId xmlns:a16="http://schemas.microsoft.com/office/drawing/2014/main" id="{C52D8B0D-CC90-B740-BC6F-EB10A4E5B3B6}"/>
              </a:ext>
            </a:extLst>
          </p:cNvPr>
          <p:cNvSpPr txBox="1"/>
          <p:nvPr/>
        </p:nvSpPr>
        <p:spPr>
          <a:xfrm>
            <a:off x="3204016" y="7925912"/>
            <a:ext cx="1974829" cy="151323"/>
          </a:xfrm>
          <a:prstGeom prst="rect">
            <a:avLst/>
          </a:prstGeom>
        </p:spPr>
        <p:txBody>
          <a:bodyPr vert="horz" wrap="square" lIns="0" tIns="12700" rIns="0" bIns="0" rtlCol="0">
            <a:spAutoFit/>
          </a:bodyPr>
          <a:lstStyle/>
          <a:p>
            <a:pPr marL="12700">
              <a:spcBef>
                <a:spcPts val="100"/>
              </a:spcBef>
            </a:pPr>
            <a:r>
              <a:rPr sz="900" spc="-20" dirty="0">
                <a:solidFill>
                  <a:srgbClr val="F8F2E9"/>
                </a:solidFill>
                <a:latin typeface="Arial"/>
                <a:cs typeface="Arial"/>
              </a:rPr>
              <a:t>*</a:t>
            </a:r>
            <a:r>
              <a:rPr lang="fr-FR" sz="900" spc="-20" dirty="0">
                <a:solidFill>
                  <a:srgbClr val="F8F2E9"/>
                </a:solidFill>
                <a:latin typeface="Arial"/>
                <a:cs typeface="Arial"/>
              </a:rPr>
              <a:t>Prix nets. Taxes et services inclus</a:t>
            </a:r>
            <a:r>
              <a:rPr sz="900" spc="-20" dirty="0">
                <a:solidFill>
                  <a:srgbClr val="F8F2E9"/>
                </a:solidFill>
                <a:latin typeface="Arial"/>
                <a:cs typeface="Arial"/>
              </a:rPr>
              <a:t>.</a:t>
            </a:r>
          </a:p>
        </p:txBody>
      </p:sp>
      <p:pic>
        <p:nvPicPr>
          <p:cNvPr id="217" name="Immagine 281">
            <a:extLst>
              <a:ext uri="{FF2B5EF4-FFF2-40B4-BE49-F238E27FC236}">
                <a16:creationId xmlns:a16="http://schemas.microsoft.com/office/drawing/2014/main" id="{CA165FA8-C88C-4B40-AA1D-6DE402D1B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82" y="5748735"/>
            <a:ext cx="139700" cy="139700"/>
          </a:xfrm>
          <a:prstGeom prst="rect">
            <a:avLst/>
          </a:prstGeom>
        </p:spPr>
      </p:pic>
      <p:pic>
        <p:nvPicPr>
          <p:cNvPr id="218" name="Immagine 282">
            <a:extLst>
              <a:ext uri="{FF2B5EF4-FFF2-40B4-BE49-F238E27FC236}">
                <a16:creationId xmlns:a16="http://schemas.microsoft.com/office/drawing/2014/main" id="{372419A7-39E7-CB43-BB47-AD988441C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08" y="5748735"/>
            <a:ext cx="139700" cy="139700"/>
          </a:xfrm>
          <a:prstGeom prst="rect">
            <a:avLst/>
          </a:prstGeom>
        </p:spPr>
      </p:pic>
      <p:pic>
        <p:nvPicPr>
          <p:cNvPr id="219" name="Immagine 283">
            <a:extLst>
              <a:ext uri="{FF2B5EF4-FFF2-40B4-BE49-F238E27FC236}">
                <a16:creationId xmlns:a16="http://schemas.microsoft.com/office/drawing/2014/main" id="{5A29993A-5E40-4B4F-9E0C-2F2040CE71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956" y="5748735"/>
            <a:ext cx="139700" cy="139700"/>
          </a:xfrm>
          <a:prstGeom prst="rect">
            <a:avLst/>
          </a:prstGeom>
        </p:spPr>
      </p:pic>
      <p:pic>
        <p:nvPicPr>
          <p:cNvPr id="220" name="Immagine 284">
            <a:extLst>
              <a:ext uri="{FF2B5EF4-FFF2-40B4-BE49-F238E27FC236}">
                <a16:creationId xmlns:a16="http://schemas.microsoft.com/office/drawing/2014/main" id="{3F5EABF7-EB93-3E42-9522-D34CAA499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82" y="4491552"/>
            <a:ext cx="139700" cy="139700"/>
          </a:xfrm>
          <a:prstGeom prst="rect">
            <a:avLst/>
          </a:prstGeom>
        </p:spPr>
      </p:pic>
      <p:pic>
        <p:nvPicPr>
          <p:cNvPr id="221" name="Immagine 285">
            <a:extLst>
              <a:ext uri="{FF2B5EF4-FFF2-40B4-BE49-F238E27FC236}">
                <a16:creationId xmlns:a16="http://schemas.microsoft.com/office/drawing/2014/main" id="{B12AC3E7-6B37-F447-BE66-C9A6BDB8B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08" y="4491552"/>
            <a:ext cx="139700" cy="139700"/>
          </a:xfrm>
          <a:prstGeom prst="rect">
            <a:avLst/>
          </a:prstGeom>
        </p:spPr>
      </p:pic>
      <p:pic>
        <p:nvPicPr>
          <p:cNvPr id="222" name="Immagine 286">
            <a:extLst>
              <a:ext uri="{FF2B5EF4-FFF2-40B4-BE49-F238E27FC236}">
                <a16:creationId xmlns:a16="http://schemas.microsoft.com/office/drawing/2014/main" id="{851B9997-E232-FF42-BA38-5360DA4FB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956" y="4491552"/>
            <a:ext cx="139700" cy="139700"/>
          </a:xfrm>
          <a:prstGeom prst="rect">
            <a:avLst/>
          </a:prstGeom>
        </p:spPr>
      </p:pic>
      <p:pic>
        <p:nvPicPr>
          <p:cNvPr id="223" name="Immagine 287">
            <a:extLst>
              <a:ext uri="{FF2B5EF4-FFF2-40B4-BE49-F238E27FC236}">
                <a16:creationId xmlns:a16="http://schemas.microsoft.com/office/drawing/2014/main" id="{D6A19717-BA73-BB4C-802A-32522C5CD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812" y="4599393"/>
            <a:ext cx="139700" cy="139700"/>
          </a:xfrm>
          <a:prstGeom prst="rect">
            <a:avLst/>
          </a:prstGeom>
        </p:spPr>
      </p:pic>
      <p:pic>
        <p:nvPicPr>
          <p:cNvPr id="224" name="Immagine 288">
            <a:extLst>
              <a:ext uri="{FF2B5EF4-FFF2-40B4-BE49-F238E27FC236}">
                <a16:creationId xmlns:a16="http://schemas.microsoft.com/office/drawing/2014/main" id="{7A88C96F-D153-8545-84D2-2771C40766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109" y="4599393"/>
            <a:ext cx="139700" cy="139700"/>
          </a:xfrm>
          <a:prstGeom prst="rect">
            <a:avLst/>
          </a:prstGeom>
        </p:spPr>
      </p:pic>
      <p:pic>
        <p:nvPicPr>
          <p:cNvPr id="225" name="Immagine 289">
            <a:extLst>
              <a:ext uri="{FF2B5EF4-FFF2-40B4-BE49-F238E27FC236}">
                <a16:creationId xmlns:a16="http://schemas.microsoft.com/office/drawing/2014/main" id="{C2D05C7B-D6CB-A841-A594-63A1B702C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657" y="4599393"/>
            <a:ext cx="139700" cy="139700"/>
          </a:xfrm>
          <a:prstGeom prst="rect">
            <a:avLst/>
          </a:prstGeom>
        </p:spPr>
      </p:pic>
      <p:pic>
        <p:nvPicPr>
          <p:cNvPr id="226" name="Immagine 296">
            <a:extLst>
              <a:ext uri="{FF2B5EF4-FFF2-40B4-BE49-F238E27FC236}">
                <a16:creationId xmlns:a16="http://schemas.microsoft.com/office/drawing/2014/main" id="{BD89EA51-5CF5-DD47-8B45-EF21BA35C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66" y="6731609"/>
            <a:ext cx="139700" cy="139700"/>
          </a:xfrm>
          <a:prstGeom prst="rect">
            <a:avLst/>
          </a:prstGeom>
        </p:spPr>
      </p:pic>
      <p:pic>
        <p:nvPicPr>
          <p:cNvPr id="227" name="Immagine 298">
            <a:extLst>
              <a:ext uri="{FF2B5EF4-FFF2-40B4-BE49-F238E27FC236}">
                <a16:creationId xmlns:a16="http://schemas.microsoft.com/office/drawing/2014/main" id="{D3A5B92E-6CCC-784D-9052-FC16F678DF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98" y="6731609"/>
            <a:ext cx="139700" cy="139700"/>
          </a:xfrm>
          <a:prstGeom prst="rect">
            <a:avLst/>
          </a:prstGeom>
        </p:spPr>
      </p:pic>
      <p:pic>
        <p:nvPicPr>
          <p:cNvPr id="228" name="Immagine 299">
            <a:extLst>
              <a:ext uri="{FF2B5EF4-FFF2-40B4-BE49-F238E27FC236}">
                <a16:creationId xmlns:a16="http://schemas.microsoft.com/office/drawing/2014/main" id="{312700D2-226D-3D4C-B81D-7FDE5CD84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958" y="6747512"/>
            <a:ext cx="139700" cy="139700"/>
          </a:xfrm>
          <a:prstGeom prst="rect">
            <a:avLst/>
          </a:prstGeom>
        </p:spPr>
      </p:pic>
      <p:pic>
        <p:nvPicPr>
          <p:cNvPr id="229" name="Immagine 300">
            <a:extLst>
              <a:ext uri="{FF2B5EF4-FFF2-40B4-BE49-F238E27FC236}">
                <a16:creationId xmlns:a16="http://schemas.microsoft.com/office/drawing/2014/main" id="{3C33EC61-89AA-7043-9B38-5F6BE0A76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594" y="6747512"/>
            <a:ext cx="139700" cy="139700"/>
          </a:xfrm>
          <a:prstGeom prst="rect">
            <a:avLst/>
          </a:prstGeom>
        </p:spPr>
      </p:pic>
      <p:pic>
        <p:nvPicPr>
          <p:cNvPr id="230" name="Immagine 316">
            <a:extLst>
              <a:ext uri="{FF2B5EF4-FFF2-40B4-BE49-F238E27FC236}">
                <a16:creationId xmlns:a16="http://schemas.microsoft.com/office/drawing/2014/main" id="{5545C39A-D1CC-B64E-AD42-0FE6D0177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309" y="5743371"/>
            <a:ext cx="139700" cy="139700"/>
          </a:xfrm>
          <a:prstGeom prst="rect">
            <a:avLst/>
          </a:prstGeom>
        </p:spPr>
      </p:pic>
      <p:pic>
        <p:nvPicPr>
          <p:cNvPr id="231" name="Immagine 321">
            <a:extLst>
              <a:ext uri="{FF2B5EF4-FFF2-40B4-BE49-F238E27FC236}">
                <a16:creationId xmlns:a16="http://schemas.microsoft.com/office/drawing/2014/main" id="{9447DCE2-E9EE-F943-80D5-3D9BCB979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606" y="5743371"/>
            <a:ext cx="139700" cy="139700"/>
          </a:xfrm>
          <a:prstGeom prst="rect">
            <a:avLst/>
          </a:prstGeom>
        </p:spPr>
      </p:pic>
      <p:sp>
        <p:nvSpPr>
          <p:cNvPr id="232" name="object 3">
            <a:extLst>
              <a:ext uri="{FF2B5EF4-FFF2-40B4-BE49-F238E27FC236}">
                <a16:creationId xmlns:a16="http://schemas.microsoft.com/office/drawing/2014/main" id="{5A14DBB4-CA92-CB46-9FB0-E5F832389657}"/>
              </a:ext>
            </a:extLst>
          </p:cNvPr>
          <p:cNvSpPr txBox="1"/>
          <p:nvPr/>
        </p:nvSpPr>
        <p:spPr>
          <a:xfrm>
            <a:off x="393535" y="4983125"/>
            <a:ext cx="1444625" cy="695062"/>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Quattro</a:t>
            </a:r>
            <a:r>
              <a:rPr lang="it-IT" sz="1200" b="1" spc="-60" dirty="0">
                <a:solidFill>
                  <a:srgbClr val="F8F2E9"/>
                </a:solidFill>
                <a:latin typeface="Arial"/>
                <a:cs typeface="Arial"/>
              </a:rPr>
              <a:t> </a:t>
            </a:r>
            <a:r>
              <a:rPr lang="it-IT" sz="1200" b="1" spc="-25" dirty="0">
                <a:solidFill>
                  <a:srgbClr val="F8F2E9"/>
                </a:solidFill>
                <a:latin typeface="Arial"/>
                <a:cs typeface="Arial"/>
              </a:rPr>
              <a:t>Formaggi</a:t>
            </a:r>
            <a:endParaRPr lang="it-IT" sz="1200" dirty="0">
              <a:latin typeface="Arial"/>
              <a:cs typeface="Arial"/>
            </a:endParaRPr>
          </a:p>
          <a:p>
            <a:pPr marL="12700">
              <a:lnSpc>
                <a:spcPts val="1040"/>
              </a:lnSpc>
              <a:spcBef>
                <a:spcPts val="359"/>
              </a:spcBef>
            </a:pPr>
            <a:r>
              <a:rPr lang="fr-FR" sz="900" i="1" spc="-10" dirty="0">
                <a:solidFill>
                  <a:srgbClr val="F8F2E9"/>
                </a:solidFill>
                <a:latin typeface="Arial"/>
                <a:cs typeface="Arial"/>
              </a:rPr>
              <a:t>Sauce tomate, emmental, provolone, fromage bleu,  mozzarella</a:t>
            </a:r>
            <a:endParaRPr lang="it-IT" sz="900" dirty="0">
              <a:latin typeface="Arial"/>
              <a:cs typeface="Arial"/>
            </a:endParaRPr>
          </a:p>
        </p:txBody>
      </p:sp>
      <p:sp>
        <p:nvSpPr>
          <p:cNvPr id="233" name="object 3">
            <a:extLst>
              <a:ext uri="{FF2B5EF4-FFF2-40B4-BE49-F238E27FC236}">
                <a16:creationId xmlns:a16="http://schemas.microsoft.com/office/drawing/2014/main" id="{82FF8849-75A8-4045-B2DD-AC594B32C898}"/>
              </a:ext>
            </a:extLst>
          </p:cNvPr>
          <p:cNvSpPr txBox="1"/>
          <p:nvPr/>
        </p:nvSpPr>
        <p:spPr>
          <a:xfrm>
            <a:off x="2664595" y="4986992"/>
            <a:ext cx="1444625" cy="687368"/>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Calabrese Piccante</a:t>
            </a:r>
          </a:p>
          <a:p>
            <a:pPr marL="31750">
              <a:lnSpc>
                <a:spcPct val="100000"/>
              </a:lnSpc>
              <a:spcBef>
                <a:spcPts val="135"/>
              </a:spcBef>
            </a:pPr>
            <a:r>
              <a:rPr lang="fr-FR" sz="900" i="1" spc="-10" dirty="0">
                <a:solidFill>
                  <a:srgbClr val="F8F2E9"/>
                </a:solidFill>
                <a:latin typeface="Arial"/>
                <a:cs typeface="Arial"/>
              </a:rPr>
              <a:t>Sauce tomate, salami de Calabre épicé, poivrons, mozzarella</a:t>
            </a:r>
            <a:endParaRPr lang="it-IT" sz="900" dirty="0">
              <a:latin typeface="Arial"/>
              <a:cs typeface="Arial"/>
            </a:endParaRPr>
          </a:p>
        </p:txBody>
      </p:sp>
      <p:sp>
        <p:nvSpPr>
          <p:cNvPr id="234" name="object 21">
            <a:extLst>
              <a:ext uri="{FF2B5EF4-FFF2-40B4-BE49-F238E27FC236}">
                <a16:creationId xmlns:a16="http://schemas.microsoft.com/office/drawing/2014/main" id="{1FFFC6FC-CE11-A34D-B120-26C64A9DFE6B}"/>
              </a:ext>
            </a:extLst>
          </p:cNvPr>
          <p:cNvSpPr txBox="1"/>
          <p:nvPr/>
        </p:nvSpPr>
        <p:spPr>
          <a:xfrm>
            <a:off x="1863541" y="5042535"/>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35" name="object 21">
            <a:extLst>
              <a:ext uri="{FF2B5EF4-FFF2-40B4-BE49-F238E27FC236}">
                <a16:creationId xmlns:a16="http://schemas.microsoft.com/office/drawing/2014/main" id="{078C6BC9-6A8B-D841-822B-A621801E8581}"/>
              </a:ext>
            </a:extLst>
          </p:cNvPr>
          <p:cNvSpPr txBox="1"/>
          <p:nvPr/>
        </p:nvSpPr>
        <p:spPr>
          <a:xfrm>
            <a:off x="1856062" y="6186662"/>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36" name="object 21">
            <a:extLst>
              <a:ext uri="{FF2B5EF4-FFF2-40B4-BE49-F238E27FC236}">
                <a16:creationId xmlns:a16="http://schemas.microsoft.com/office/drawing/2014/main" id="{AB11DA94-DBE1-0149-86EC-B3F9073B7B00}"/>
              </a:ext>
            </a:extLst>
          </p:cNvPr>
          <p:cNvSpPr txBox="1"/>
          <p:nvPr/>
        </p:nvSpPr>
        <p:spPr>
          <a:xfrm>
            <a:off x="4119938" y="5042535"/>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37" name="object 21">
            <a:extLst>
              <a:ext uri="{FF2B5EF4-FFF2-40B4-BE49-F238E27FC236}">
                <a16:creationId xmlns:a16="http://schemas.microsoft.com/office/drawing/2014/main" id="{837C9A10-79F1-4E48-97D1-524F895815D2}"/>
              </a:ext>
            </a:extLst>
          </p:cNvPr>
          <p:cNvSpPr txBox="1"/>
          <p:nvPr/>
        </p:nvSpPr>
        <p:spPr>
          <a:xfrm>
            <a:off x="4112459" y="6186662"/>
            <a:ext cx="583565" cy="197362"/>
          </a:xfrm>
          <a:prstGeom prst="rect">
            <a:avLst/>
          </a:prstGeom>
        </p:spPr>
        <p:txBody>
          <a:bodyPr vert="horz" wrap="square" lIns="0" tIns="12700" rIns="0" bIns="0" rtlCol="0">
            <a:spAutoFit/>
          </a:bodyPr>
          <a:lstStyle/>
          <a:p>
            <a:pPr marL="12700">
              <a:spcBef>
                <a:spcPts val="100"/>
              </a:spcBef>
            </a:pPr>
            <a:r>
              <a:rPr sz="1200" b="1" spc="-20" dirty="0">
                <a:solidFill>
                  <a:srgbClr val="F8F2E9"/>
                </a:solidFill>
                <a:latin typeface="Arial"/>
                <a:cs typeface="Arial"/>
              </a:rPr>
              <a:t>XX.XX</a:t>
            </a:r>
            <a:r>
              <a:rPr sz="1200" b="1" spc="-125" dirty="0">
                <a:solidFill>
                  <a:srgbClr val="F8F2E9"/>
                </a:solidFill>
                <a:latin typeface="Arial"/>
                <a:cs typeface="Arial"/>
              </a:rPr>
              <a:t> </a:t>
            </a:r>
            <a:r>
              <a:rPr sz="1200" b="1" dirty="0">
                <a:solidFill>
                  <a:srgbClr val="F8F2E9"/>
                </a:solidFill>
                <a:latin typeface="Arial"/>
                <a:cs typeface="Arial"/>
              </a:rPr>
              <a:t>€</a:t>
            </a:r>
            <a:endParaRPr sz="1200" dirty="0">
              <a:latin typeface="Arial"/>
              <a:cs typeface="Arial"/>
            </a:endParaRPr>
          </a:p>
        </p:txBody>
      </p:sp>
      <p:sp>
        <p:nvSpPr>
          <p:cNvPr id="238" name="object 3">
            <a:extLst>
              <a:ext uri="{FF2B5EF4-FFF2-40B4-BE49-F238E27FC236}">
                <a16:creationId xmlns:a16="http://schemas.microsoft.com/office/drawing/2014/main" id="{F72D7D6B-9C2B-4C40-9666-173F31F4C7DC}"/>
              </a:ext>
            </a:extLst>
          </p:cNvPr>
          <p:cNvSpPr txBox="1"/>
          <p:nvPr/>
        </p:nvSpPr>
        <p:spPr>
          <a:xfrm>
            <a:off x="386056" y="6110660"/>
            <a:ext cx="1444625" cy="728405"/>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Prosciutto</a:t>
            </a:r>
            <a:endParaRPr lang="it-IT" sz="1200" b="1" dirty="0">
              <a:latin typeface="Arial"/>
              <a:cs typeface="Arial"/>
            </a:endParaRPr>
          </a:p>
          <a:p>
            <a:pPr marL="31750">
              <a:lnSpc>
                <a:spcPct val="100000"/>
              </a:lnSpc>
              <a:spcBef>
                <a:spcPts val="135"/>
              </a:spcBef>
            </a:pPr>
            <a:r>
              <a:rPr lang="fr-FR" sz="900" i="1" spc="-10" dirty="0">
                <a:solidFill>
                  <a:srgbClr val="F8F2E9"/>
                </a:solidFill>
                <a:latin typeface="Arial"/>
                <a:cs typeface="Arial"/>
              </a:rPr>
              <a:t>Sauce tomate, jambon blanc, mozzarella</a:t>
            </a:r>
            <a:endParaRPr lang="it-IT" sz="900" dirty="0">
              <a:latin typeface="Arial"/>
              <a:cs typeface="Arial"/>
            </a:endParaRPr>
          </a:p>
          <a:p>
            <a:pPr marL="12700">
              <a:lnSpc>
                <a:spcPts val="1040"/>
              </a:lnSpc>
              <a:spcBef>
                <a:spcPts val="359"/>
              </a:spcBef>
            </a:pPr>
            <a:endParaRPr lang="it-IT" sz="900" dirty="0">
              <a:latin typeface="Arial"/>
              <a:cs typeface="Arial"/>
            </a:endParaRPr>
          </a:p>
        </p:txBody>
      </p:sp>
      <p:sp>
        <p:nvSpPr>
          <p:cNvPr id="239" name="object 3">
            <a:extLst>
              <a:ext uri="{FF2B5EF4-FFF2-40B4-BE49-F238E27FC236}">
                <a16:creationId xmlns:a16="http://schemas.microsoft.com/office/drawing/2014/main" id="{5B734A76-5301-8C42-9233-6FB355756BEA}"/>
              </a:ext>
            </a:extLst>
          </p:cNvPr>
          <p:cNvSpPr txBox="1"/>
          <p:nvPr/>
        </p:nvSpPr>
        <p:spPr>
          <a:xfrm>
            <a:off x="2657116" y="6118964"/>
            <a:ext cx="1511176" cy="720710"/>
          </a:xfrm>
          <a:prstGeom prst="rect">
            <a:avLst/>
          </a:prstGeom>
        </p:spPr>
        <p:txBody>
          <a:bodyPr vert="horz" wrap="square" lIns="0" tIns="73660" rIns="0" bIns="0" rtlCol="0">
            <a:spAutoFit/>
          </a:bodyPr>
          <a:lstStyle/>
          <a:p>
            <a:pPr marL="31750">
              <a:lnSpc>
                <a:spcPct val="100000"/>
              </a:lnSpc>
              <a:spcBef>
                <a:spcPts val="135"/>
              </a:spcBef>
            </a:pPr>
            <a:r>
              <a:rPr lang="it-IT" sz="1200" b="1" spc="-25" dirty="0">
                <a:solidFill>
                  <a:srgbClr val="F8F2E9"/>
                </a:solidFill>
                <a:latin typeface="Arial"/>
                <a:cs typeface="Arial"/>
              </a:rPr>
              <a:t>BBQ Pollo</a:t>
            </a:r>
            <a:endParaRPr lang="it-IT" sz="1200" b="1" dirty="0">
              <a:latin typeface="Arial"/>
              <a:cs typeface="Arial"/>
            </a:endParaRPr>
          </a:p>
          <a:p>
            <a:pPr marL="12700" marR="5080">
              <a:lnSpc>
                <a:spcPts val="1000"/>
              </a:lnSpc>
              <a:spcBef>
                <a:spcPts val="200"/>
              </a:spcBef>
            </a:pPr>
            <a:r>
              <a:rPr lang="fr-FR" sz="900" i="1" spc="-10" dirty="0">
                <a:solidFill>
                  <a:srgbClr val="F8F2E9"/>
                </a:solidFill>
                <a:latin typeface="Arial"/>
                <a:cs typeface="Arial"/>
              </a:rPr>
              <a:t>Sauce tomate, </a:t>
            </a:r>
            <a:r>
              <a:rPr lang="it-IT" sz="900" i="1" spc="-10" dirty="0">
                <a:solidFill>
                  <a:srgbClr val="F8F2E9"/>
                </a:solidFill>
                <a:latin typeface="Arial"/>
                <a:cs typeface="Arial"/>
              </a:rPr>
              <a:t>sauce barbecue, poulet, mozzarella</a:t>
            </a:r>
            <a:endParaRPr lang="it-IT" sz="900" dirty="0">
              <a:latin typeface="Arial"/>
              <a:cs typeface="Arial"/>
            </a:endParaRPr>
          </a:p>
          <a:p>
            <a:pPr marL="12700">
              <a:lnSpc>
                <a:spcPts val="1040"/>
              </a:lnSpc>
              <a:spcBef>
                <a:spcPts val="359"/>
              </a:spcBef>
            </a:pPr>
            <a:endParaRPr lang="it-IT" sz="9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497EB-F94E-3C3A-7CBE-5A48C9057EB7}"/>
              </a:ext>
            </a:extLst>
          </p:cNvPr>
          <p:cNvSpPr>
            <a:spLocks noGrp="1"/>
          </p:cNvSpPr>
          <p:nvPr>
            <p:ph type="title"/>
          </p:nvPr>
        </p:nvSpPr>
        <p:spPr>
          <a:xfrm>
            <a:off x="346522" y="573044"/>
            <a:ext cx="4347270" cy="8799556"/>
          </a:xfrm>
        </p:spPr>
        <p:txBody>
          <a:bodyPr>
            <a:noAutofit/>
          </a:bodyPr>
          <a:lstStyle/>
          <a:p>
            <a:pPr>
              <a:tabLst>
                <a:tab pos="3870960" algn="l"/>
              </a:tabLst>
            </a:pPr>
            <a:r>
              <a:rPr lang="fr-FR" sz="1600" b="1" u="sng" dirty="0">
                <a:effectLst/>
                <a:latin typeface="Arial" panose="020B0604020202020204" pitchFamily="34" charset="0"/>
                <a:ea typeface="Times New Roman" panose="02020603050405020304" pitchFamily="18" charset="0"/>
                <a:cs typeface="Mangal" panose="02040503050203030202" pitchFamily="18" charset="0"/>
              </a:rPr>
              <a:t>Guide d'impression des menus</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b="1" u="none" strike="noStrike" dirty="0">
                <a:effectLst/>
                <a:latin typeface="Arial" panose="020B0604020202020204" pitchFamily="34" charset="0"/>
                <a:ea typeface="Times New Roman" panose="02020603050405020304" pitchFamily="18" charset="0"/>
                <a:cs typeface="Mangal" panose="02040503050203030202" pitchFamily="18" charset="0"/>
              </a:rPr>
              <a:t> </a:t>
            </a:r>
            <a:br>
              <a:rPr lang="fr-FR" sz="1200" b="1" u="none" strike="noStrike" dirty="0">
                <a:effectLst/>
                <a:latin typeface="Arial" panose="020B0604020202020204" pitchFamily="34" charset="0"/>
                <a:ea typeface="Times New Roman" panose="02020603050405020304" pitchFamily="18" charset="0"/>
                <a:cs typeface="Mangal" panose="02040503050203030202" pitchFamily="18" charset="0"/>
              </a:rPr>
            </a:b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b="1" dirty="0">
                <a:effectLst/>
                <a:latin typeface="Arial" panose="020B0604020202020204" pitchFamily="34" charset="0"/>
                <a:ea typeface="Times New Roman" panose="02020603050405020304" pitchFamily="18" charset="0"/>
                <a:cs typeface="Mangal" panose="02040503050203030202" pitchFamily="18" charset="0"/>
              </a:rPr>
              <a:t>1/ Sélection du modèle de conception</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Sélectionnez le fichier en double-cliquant dessus.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PowerPoint démarre automatiquement et le modèle de design s'affiche.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Sélectionnez le recto et le verso de votre choix et supprimez les pages inutiles.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Adaptez les champs de texte éditables et enregistrez vos modifications.</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u="sng" dirty="0">
                <a:solidFill>
                  <a:srgbClr val="FF0000"/>
                </a:solidFill>
                <a:effectLst/>
                <a:latin typeface="Arial" panose="020B0604020202020204" pitchFamily="34" charset="0"/>
                <a:ea typeface="Times New Roman" panose="02020603050405020304" pitchFamily="18" charset="0"/>
                <a:cs typeface="Mangal" panose="02040503050203030202" pitchFamily="18" charset="0"/>
              </a:rPr>
              <a:t>IMPORTANT :</a:t>
            </a:r>
            <a:r>
              <a:rPr lang="fr-FR" sz="1200" dirty="0">
                <a:solidFill>
                  <a:srgbClr val="FF0000"/>
                </a:solidFill>
                <a:effectLst/>
                <a:latin typeface="Arial" panose="020B0604020202020204" pitchFamily="34" charset="0"/>
                <a:ea typeface="Times New Roman" panose="02020603050405020304" pitchFamily="18" charset="0"/>
                <a:cs typeface="Mangal" panose="02040503050203030202" pitchFamily="18" charset="0"/>
              </a:rPr>
              <a:t> </a:t>
            </a:r>
            <a:r>
              <a:rPr lang="fr-FR" sz="1200" dirty="0">
                <a:effectLst/>
                <a:latin typeface="Arial" panose="020B0604020202020204" pitchFamily="34" charset="0"/>
                <a:ea typeface="Times New Roman" panose="02020603050405020304" pitchFamily="18" charset="0"/>
                <a:cs typeface="Mangal" panose="02040503050203030202" pitchFamily="18" charset="0"/>
              </a:rPr>
              <a:t>La déclaration obligatoire s'applique aux menus.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Si vous modifiez/complétez des ingrédients, veillez à adapter en conséquence la mention des allergènes.</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a:t>
            </a:r>
            <a:br>
              <a:rPr lang="fr-FR" sz="1200" dirty="0">
                <a:effectLst/>
                <a:latin typeface="Arial" panose="020B0604020202020204" pitchFamily="34" charset="0"/>
                <a:ea typeface="Times New Roman" panose="02020603050405020304" pitchFamily="18" charset="0"/>
                <a:cs typeface="Mangal" panose="02040503050203030202" pitchFamily="18" charset="0"/>
              </a:rPr>
            </a:b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b="1" dirty="0">
                <a:effectLst/>
                <a:latin typeface="Arial" panose="020B0604020202020204" pitchFamily="34" charset="0"/>
                <a:ea typeface="Times New Roman" panose="02020603050405020304" pitchFamily="18" charset="0"/>
                <a:cs typeface="Mangal" panose="02040503050203030202" pitchFamily="18" charset="0"/>
              </a:rPr>
              <a:t>2/ Créer des données d'impression</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b="1" dirty="0">
                <a:effectLst/>
                <a:latin typeface="Arial" panose="020B0604020202020204" pitchFamily="34" charset="0"/>
                <a:ea typeface="Times New Roman" panose="02020603050405020304" pitchFamily="18" charset="0"/>
                <a:cs typeface="Mangal" panose="02040503050203030202" pitchFamily="18" charset="0"/>
              </a:rPr>
              <a:t>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Sélectionnez dans le menu de navigation Fichier &gt; Exporter &gt; Document PDF/XPS et enregistrez le menu.</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Si l'imprimerie de votre choix a besoin du recto et du verso sous forme de fichiers séparés, procédez comme suit : Ouvrir le menu final (PowerPoint) &gt; Supprimer le verso &gt; Enregistrer sous "</a:t>
            </a:r>
            <a:r>
              <a:rPr lang="fr-FR" sz="1200" dirty="0" err="1">
                <a:effectLst/>
                <a:latin typeface="Arial" panose="020B0604020202020204" pitchFamily="34" charset="0"/>
                <a:ea typeface="Times New Roman" panose="02020603050405020304" pitchFamily="18" charset="0"/>
                <a:cs typeface="Mangal" panose="02040503050203030202" pitchFamily="18" charset="0"/>
              </a:rPr>
              <a:t>Menu_Recto</a:t>
            </a:r>
            <a:r>
              <a:rPr lang="fr-FR" sz="1200" dirty="0">
                <a:effectLst/>
                <a:latin typeface="Arial" panose="020B0604020202020204" pitchFamily="34" charset="0"/>
                <a:ea typeface="Times New Roman" panose="02020603050405020304" pitchFamily="18" charset="0"/>
                <a:cs typeface="Mangal" panose="02040503050203030202" pitchFamily="18" charset="0"/>
              </a:rPr>
              <a:t>" / Ouvrir à nouveau le menu final &gt; Supprimer le recto &gt; Enregistrer sous "</a:t>
            </a:r>
            <a:r>
              <a:rPr lang="fr-FR" sz="1200" dirty="0" err="1">
                <a:effectLst/>
                <a:latin typeface="Arial" panose="020B0604020202020204" pitchFamily="34" charset="0"/>
                <a:ea typeface="Times New Roman" panose="02020603050405020304" pitchFamily="18" charset="0"/>
                <a:cs typeface="Mangal" panose="02040503050203030202" pitchFamily="18" charset="0"/>
              </a:rPr>
              <a:t>Menu_Verso</a:t>
            </a:r>
            <a:r>
              <a:rPr lang="fr-FR" sz="1200" dirty="0">
                <a:effectLst/>
                <a:latin typeface="Arial" panose="020B0604020202020204" pitchFamily="34" charset="0"/>
                <a:ea typeface="Times New Roman" panose="02020603050405020304" pitchFamily="18" charset="0"/>
                <a:cs typeface="Mangal" panose="02040503050203030202" pitchFamily="18" charset="0"/>
              </a:rPr>
              <a:t>" Enregistrez ensuite les fichiers au format PDF.</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Pour l'impression (format final 138 x 297 mm), nous recommandons les paramètres suivants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Traitement : pelliculé brillant</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Epaisseur du papier : 300 g/m².</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 Pages : 2 pages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soit recto page assortiment pizza + verso page boisson </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cs typeface="Mangal" panose="02040503050203030202" pitchFamily="18" charset="0"/>
              </a:rPr>
              <a:t>soit recto page assortiment pizza + verso dernière de couverture</a:t>
            </a:r>
            <a:br>
              <a:rPr lang="fr-FR" sz="1200" dirty="0">
                <a:effectLst/>
                <a:latin typeface="Calibri" panose="020F0502020204030204" pitchFamily="34" charset="0"/>
                <a:ea typeface="Calibri" panose="020F0502020204030204" pitchFamily="34" charset="0"/>
                <a:cs typeface="Mangal" panose="02040503050203030202" pitchFamily="18" charset="0"/>
              </a:rPr>
            </a:br>
            <a:r>
              <a:rPr lang="fr-FR" sz="1200" dirty="0">
                <a:effectLst/>
                <a:latin typeface="Arial" panose="020B0604020202020204" pitchFamily="34" charset="0"/>
                <a:ea typeface="Times New Roman" panose="02020603050405020304" pitchFamily="18" charset="0"/>
              </a:rPr>
              <a:t>- Couleurs : 4/4 couleurs</a:t>
            </a:r>
            <a:br>
              <a:rPr lang="fr-FR" sz="1200" dirty="0"/>
            </a:br>
            <a:endParaRPr lang="fr-FR" sz="1200" dirty="0"/>
          </a:p>
        </p:txBody>
      </p:sp>
    </p:spTree>
    <p:extLst>
      <p:ext uri="{BB962C8B-B14F-4D97-AF65-F5344CB8AC3E}">
        <p14:creationId xmlns:p14="http://schemas.microsoft.com/office/powerpoint/2010/main" val="52673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TotalTime>
  <Words>790</Words>
  <Application>Microsoft Office PowerPoint</Application>
  <PresentationFormat>Personnalisé</PresentationFormat>
  <Paragraphs>140</Paragraphs>
  <Slides>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Arial Black</vt:lpstr>
      <vt:lpstr>Calibri</vt:lpstr>
      <vt:lpstr>Calibri Light</vt:lpstr>
      <vt:lpstr>Times New Roman</vt:lpstr>
      <vt:lpstr>Office Theme</vt:lpstr>
      <vt:lpstr>MENU PIZZA</vt:lpstr>
      <vt:lpstr>Présentation PowerPoint</vt:lpstr>
      <vt:lpstr>MENU PIZZA</vt:lpstr>
      <vt:lpstr>Présentation PowerPoint</vt:lpstr>
      <vt:lpstr>MENU PIZZA</vt:lpstr>
      <vt:lpstr>Guide d'impression des menus    1/ Sélection du modèle de conception   Sélectionnez le fichier en double-cliquant dessus.  PowerPoint démarre automatiquement et le modèle de design s'affiche.  Sélectionnez le recto et le verso de votre choix et supprimez les pages inutiles.  Adaptez les champs de texte éditables et enregistrez vos modifications.   IMPORTANT : La déclaration obligatoire s'applique aux menus.  Si vous modifiez/complétez des ingrédients, veillez à adapter en conséquence la mention des allergènes.    2/ Créer des données d'impression   Sélectionnez dans le menu de navigation Fichier &gt; Exporter &gt; Document PDF/XPS et enregistrez le menu.   Si l'imprimerie de votre choix a besoin du recto et du verso sous forme de fichiers séparés, procédez comme suit : Ouvrir le menu final (PowerPoint) &gt; Supprimer le verso &gt; Enregistrer sous "Menu_Recto" / Ouvrir à nouveau le menu final &gt; Supprimer le recto &gt; Enregistrer sous "Menu_Verso" Enregistrez ensuite les fichiers au format PDF.   Pour l'impression (format final 138 x 297 mm), nous recommandons les paramètres suivants : - Traitement : pelliculé brillant - Epaisseur du papier : 300 g/m². - Pages : 2 pages  soit recto page assortiment pizza + verso page boisson  soit recto page assortiment pizza + verso dernière de couverture - Couleurs : 4/4 couleurs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DOP-Speisekarte-Template-V1_20200122.indd</dc:title>
  <cp:lastModifiedBy>Mastella, Ondine</cp:lastModifiedBy>
  <cp:revision>37</cp:revision>
  <cp:lastPrinted>2022-05-19T08:37:43Z</cp:lastPrinted>
  <dcterms:created xsi:type="dcterms:W3CDTF">2020-01-22T13:20:02Z</dcterms:created>
  <dcterms:modified xsi:type="dcterms:W3CDTF">2022-07-22T12:12:47Z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2020-01-22T00:00:00Z</vt:filetime>
  </property>
  <property fmtid="{D5CDD505-2E9C-101B-9397-08002B2CF9AE}" pid="3" name="Creator">
    <vt:lpwstr>Adobe InDesign 15.0 (Macintosh)</vt:lpwstr>
  </property>
  <property fmtid="{D5CDD505-2E9C-101B-9397-08002B2CF9AE}" pid="4" name="LastSaved">
    <vt:filetime>2020-01-22T00:00:00Z</vt:filetime>
  </property>
</Properties>
</file>